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aveSubsetFonts="1">
  <p:sldMasterIdLst>
    <p:sldMasterId id="2147483661" r:id="rId4"/>
    <p:sldMasterId id="2147483676" r:id="rId5"/>
    <p:sldMasterId id="2147483691" r:id="rId6"/>
  </p:sldMasterIdLst>
  <p:notesMasterIdLst>
    <p:notesMasterId r:id="rId32"/>
  </p:notesMasterIdLst>
  <p:sldIdLst>
    <p:sldId id="299" r:id="rId7"/>
    <p:sldId id="302" r:id="rId8"/>
    <p:sldId id="313" r:id="rId9"/>
    <p:sldId id="339" r:id="rId10"/>
    <p:sldId id="364" r:id="rId11"/>
    <p:sldId id="343" r:id="rId12"/>
    <p:sldId id="357" r:id="rId13"/>
    <p:sldId id="365" r:id="rId14"/>
    <p:sldId id="337" r:id="rId15"/>
    <p:sldId id="340" r:id="rId16"/>
    <p:sldId id="345" r:id="rId17"/>
    <p:sldId id="353" r:id="rId18"/>
    <p:sldId id="354" r:id="rId19"/>
    <p:sldId id="346" r:id="rId20"/>
    <p:sldId id="348" r:id="rId21"/>
    <p:sldId id="351" r:id="rId22"/>
    <p:sldId id="349" r:id="rId23"/>
    <p:sldId id="358" r:id="rId24"/>
    <p:sldId id="350" r:id="rId25"/>
    <p:sldId id="359" r:id="rId26"/>
    <p:sldId id="361" r:id="rId27"/>
    <p:sldId id="352" r:id="rId28"/>
    <p:sldId id="355" r:id="rId29"/>
    <p:sldId id="301" r:id="rId30"/>
    <p:sldId id="362" r:id="rId31"/>
  </p:sldIdLst>
  <p:sldSz cx="9144000" cy="5143500" type="screen16x9"/>
  <p:notesSz cx="6794500" cy="9931400"/>
  <p:defaultTextStyle>
    <a:defPPr>
      <a:defRPr lang="de-DE"/>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Oliver Möller" initials="" lastIdx="1" clrIdx="0"/>
  <p:cmAuthor id="1" name="Jan Polensky" initials="JP" lastIdx="1" clrIdx="1">
    <p:extLst>
      <p:ext uri="{19B8F6BF-5375-455C-9EA6-DF929625EA0E}">
        <p15:presenceInfo xmlns:p15="http://schemas.microsoft.com/office/powerpoint/2012/main" userId="9402992989998a7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654"/>
    <a:srgbClr val="3B5B7B"/>
    <a:srgbClr val="40819E"/>
    <a:srgbClr val="F69E0E"/>
    <a:srgbClr val="FFD966"/>
    <a:srgbClr val="3B3737"/>
    <a:srgbClr val="E8792C"/>
    <a:srgbClr val="D5D26C"/>
    <a:srgbClr val="A2AB39"/>
    <a:srgbClr val="843B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54B242-DC1E-4780-8B6B-90D034BA2F37}" v="18" dt="2024-01-19T15:50:16.790"/>
    <p1510:client id="{36DBD1C9-186F-4122-B6EC-7B30B85BACEC}" v="23" dt="2024-01-19T16:49:00.303"/>
    <p1510:client id="{8A8AC154-9BA7-4484-B112-3660BBD110D1}" v="2" dt="2024-01-19T15:52:49.026"/>
    <p1510:client id="{9D151E1E-96EC-4636-9B0E-AAAB13F75BD2}" v="544" dt="2024-01-19T15:42:58.984"/>
    <p1510:client id="{A0F20D2C-FA3C-45C9-857B-95069ED1C7FA}" v="927" dt="2024-01-19T20:19:31.459"/>
    <p1510:client id="{D2D59FBA-6588-4A99-93D3-046269A45E40}" v="33" dt="2024-01-19T14:42:42.536"/>
    <p1510:client id="{EF6FC790-2D1E-4430-98EC-A5331DC384D1}" v="1" dt="2024-01-19T14:37:49.448"/>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commentAuthors" Target="commentAuthor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1" y="1"/>
            <a:ext cx="2944813" cy="49625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de-DE"/>
          </a:p>
        </p:txBody>
      </p:sp>
      <p:sp>
        <p:nvSpPr>
          <p:cNvPr id="7171" name="Rectangle 3"/>
          <p:cNvSpPr>
            <a:spLocks noGrp="1" noChangeArrowheads="1"/>
          </p:cNvSpPr>
          <p:nvPr>
            <p:ph type="dt" idx="1"/>
          </p:nvPr>
        </p:nvSpPr>
        <p:spPr bwMode="auto">
          <a:xfrm>
            <a:off x="3848101" y="1"/>
            <a:ext cx="2944813" cy="49625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de-DE"/>
          </a:p>
        </p:txBody>
      </p:sp>
      <p:sp>
        <p:nvSpPr>
          <p:cNvPr id="7172" name="Rectangle 4"/>
          <p:cNvSpPr>
            <a:spLocks noGrp="1" noRot="1" noChangeAspect="1" noChangeArrowheads="1" noTextEdit="1"/>
          </p:cNvSpPr>
          <p:nvPr>
            <p:ph type="sldImg" idx="2"/>
          </p:nvPr>
        </p:nvSpPr>
        <p:spPr bwMode="auto">
          <a:xfrm>
            <a:off x="87313" y="744538"/>
            <a:ext cx="6619875" cy="3724275"/>
          </a:xfrm>
          <a:prstGeom prst="rect">
            <a:avLst/>
          </a:prstGeom>
          <a:noFill/>
          <a:ln w="9525">
            <a:solidFill>
              <a:srgbClr val="000000"/>
            </a:solidFill>
            <a:miter lim="800000"/>
            <a:headEnd/>
            <a:tailEnd/>
          </a:ln>
          <a:effectLst/>
        </p:spPr>
      </p:sp>
      <p:sp>
        <p:nvSpPr>
          <p:cNvPr id="7173" name="Rectangle 5"/>
          <p:cNvSpPr>
            <a:spLocks noGrp="1" noChangeArrowheads="1"/>
          </p:cNvSpPr>
          <p:nvPr>
            <p:ph type="body" sz="quarter" idx="3"/>
          </p:nvPr>
        </p:nvSpPr>
        <p:spPr bwMode="auto">
          <a:xfrm>
            <a:off x="679450" y="4716785"/>
            <a:ext cx="5435600" cy="446944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7174" name="Rectangle 6"/>
          <p:cNvSpPr>
            <a:spLocks noGrp="1" noChangeArrowheads="1"/>
          </p:cNvSpPr>
          <p:nvPr>
            <p:ph type="ftr" sz="quarter" idx="4"/>
          </p:nvPr>
        </p:nvSpPr>
        <p:spPr bwMode="auto">
          <a:xfrm>
            <a:off x="1" y="9433570"/>
            <a:ext cx="2944813" cy="49625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de-DE"/>
          </a:p>
        </p:txBody>
      </p:sp>
      <p:sp>
        <p:nvSpPr>
          <p:cNvPr id="7175" name="Rectangle 7"/>
          <p:cNvSpPr>
            <a:spLocks noGrp="1" noChangeArrowheads="1"/>
          </p:cNvSpPr>
          <p:nvPr>
            <p:ph type="sldNum" sz="quarter" idx="5"/>
          </p:nvPr>
        </p:nvSpPr>
        <p:spPr bwMode="auto">
          <a:xfrm>
            <a:off x="3848101" y="9433570"/>
            <a:ext cx="2944813" cy="49625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AB5AA983-2186-40A3-92EE-FB13A7732978}" type="slidenum">
              <a:rPr lang="de-DE"/>
              <a:pPr/>
              <a:t>‹#›</a:t>
            </a:fld>
            <a:endParaRPr lang="de-DE"/>
          </a:p>
        </p:txBody>
      </p:sp>
    </p:spTree>
    <p:extLst>
      <p:ext uri="{BB962C8B-B14F-4D97-AF65-F5344CB8AC3E}">
        <p14:creationId xmlns:p14="http://schemas.microsoft.com/office/powerpoint/2010/main" val="367075878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cs typeface="Arial" charset="0"/>
            </a:endParaRPr>
          </a:p>
        </p:txBody>
      </p:sp>
      <p:sp>
        <p:nvSpPr>
          <p:cNvPr id="4" name="Foliennummernplatzhalter 3"/>
          <p:cNvSpPr>
            <a:spLocks noGrp="1"/>
          </p:cNvSpPr>
          <p:nvPr>
            <p:ph type="sldNum" sz="quarter" idx="5"/>
          </p:nvPr>
        </p:nvSpPr>
        <p:spPr/>
        <p:txBody>
          <a:bodyPr/>
          <a:lstStyle/>
          <a:p>
            <a:fld id="{AB5AA983-2186-40A3-92EE-FB13A7732978}" type="slidenum">
              <a:rPr lang="de-DE" smtClean="0"/>
              <a:pPr/>
              <a:t>3</a:t>
            </a:fld>
            <a:endParaRPr lang="de-DE"/>
          </a:p>
        </p:txBody>
      </p:sp>
    </p:spTree>
    <p:extLst>
      <p:ext uri="{BB962C8B-B14F-4D97-AF65-F5344CB8AC3E}">
        <p14:creationId xmlns:p14="http://schemas.microsoft.com/office/powerpoint/2010/main" val="2912636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cs typeface="Arial" charset="0"/>
              </a:rPr>
              <a:t>Die durchschnittliche Zeit für den Hin-/Rückweg ergibt sich aus der Flächenstruktur in Neuried und ist ebenfalls in der Kalkulation des Lohnunternehmens hinterlegt.</a:t>
            </a:r>
          </a:p>
          <a:p>
            <a:r>
              <a:rPr lang="de-DE">
                <a:cs typeface="Arial" charset="0"/>
              </a:rPr>
              <a:t>Der durchschnittliche Ertrag stammt von den Lieferscheinen und den Anbauverträgen aus den letzten Jahren</a:t>
            </a:r>
          </a:p>
          <a:p>
            <a:r>
              <a:rPr lang="de-DE">
                <a:cs typeface="Arial" charset="0"/>
              </a:rPr>
              <a:t>Der Energieinhalt https://www.chemie.de/lexikon/Dieselkraftstoff.html</a:t>
            </a:r>
          </a:p>
        </p:txBody>
      </p:sp>
      <p:sp>
        <p:nvSpPr>
          <p:cNvPr id="4" name="Foliennummernplatzhalter 3"/>
          <p:cNvSpPr>
            <a:spLocks noGrp="1"/>
          </p:cNvSpPr>
          <p:nvPr>
            <p:ph type="sldNum" sz="quarter" idx="5"/>
          </p:nvPr>
        </p:nvSpPr>
        <p:spPr/>
        <p:txBody>
          <a:bodyPr/>
          <a:lstStyle/>
          <a:p>
            <a:fld id="{AB5AA983-2186-40A3-92EE-FB13A7732978}" type="slidenum">
              <a:rPr lang="de-DE" smtClean="0"/>
              <a:pPr/>
              <a:t>12</a:t>
            </a:fld>
            <a:endParaRPr lang="de-DE"/>
          </a:p>
        </p:txBody>
      </p:sp>
    </p:spTree>
    <p:extLst>
      <p:ext uri="{BB962C8B-B14F-4D97-AF65-F5344CB8AC3E}">
        <p14:creationId xmlns:p14="http://schemas.microsoft.com/office/powerpoint/2010/main" val="2883092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cs typeface="Arial" charset="0"/>
              </a:rPr>
              <a:t>Der Energieinhalt https://www.chemie.de/lexikon/Dieselkraftstoff.html</a:t>
            </a:r>
          </a:p>
          <a:p>
            <a:endParaRPr lang="de-DE">
              <a:cs typeface="Arial" charset="0"/>
            </a:endParaRPr>
          </a:p>
          <a:p>
            <a:r>
              <a:rPr lang="de-DE">
                <a:cs typeface="Arial" charset="0"/>
              </a:rPr>
              <a:t>Der durchschnittliche Dieselpreis 2023 https://de.statista.com/statistik/daten/studie/1691/umfrage/preis-fuer-einen-liter-diesel-monatsdurchschnittswerte/</a:t>
            </a:r>
          </a:p>
        </p:txBody>
      </p:sp>
      <p:sp>
        <p:nvSpPr>
          <p:cNvPr id="4" name="Foliennummernplatzhalter 3"/>
          <p:cNvSpPr>
            <a:spLocks noGrp="1"/>
          </p:cNvSpPr>
          <p:nvPr>
            <p:ph type="sldNum" sz="quarter" idx="5"/>
          </p:nvPr>
        </p:nvSpPr>
        <p:spPr/>
        <p:txBody>
          <a:bodyPr/>
          <a:lstStyle/>
          <a:p>
            <a:fld id="{AB5AA983-2186-40A3-92EE-FB13A7732978}" type="slidenum">
              <a:rPr lang="de-DE" smtClean="0"/>
              <a:pPr/>
              <a:t>13</a:t>
            </a:fld>
            <a:endParaRPr lang="de-DE"/>
          </a:p>
        </p:txBody>
      </p:sp>
    </p:spTree>
    <p:extLst>
      <p:ext uri="{BB962C8B-B14F-4D97-AF65-F5344CB8AC3E}">
        <p14:creationId xmlns:p14="http://schemas.microsoft.com/office/powerpoint/2010/main" val="4176099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cs typeface="Arial" charset="0"/>
            </a:endParaRPr>
          </a:p>
        </p:txBody>
      </p:sp>
      <p:sp>
        <p:nvSpPr>
          <p:cNvPr id="4" name="Foliennummernplatzhalter 3"/>
          <p:cNvSpPr>
            <a:spLocks noGrp="1"/>
          </p:cNvSpPr>
          <p:nvPr>
            <p:ph type="sldNum" sz="quarter" idx="5"/>
          </p:nvPr>
        </p:nvSpPr>
        <p:spPr/>
        <p:txBody>
          <a:bodyPr/>
          <a:lstStyle/>
          <a:p>
            <a:fld id="{AB5AA983-2186-40A3-92EE-FB13A7732978}" type="slidenum">
              <a:rPr lang="de-DE" smtClean="0"/>
              <a:pPr/>
              <a:t>14</a:t>
            </a:fld>
            <a:endParaRPr lang="de-DE"/>
          </a:p>
        </p:txBody>
      </p:sp>
    </p:spTree>
    <p:extLst>
      <p:ext uri="{BB962C8B-B14F-4D97-AF65-F5344CB8AC3E}">
        <p14:creationId xmlns:p14="http://schemas.microsoft.com/office/powerpoint/2010/main" val="443000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de-DE" err="1">
                <a:cs typeface="Arial" charset="0"/>
              </a:rPr>
              <a:t>Probas</a:t>
            </a:r>
            <a:r>
              <a:rPr lang="de-DE">
                <a:cs typeface="Arial" charset="0"/>
              </a:rPr>
              <a:t> Umweltbundesamt: </a:t>
            </a:r>
            <a:r>
              <a:rPr lang="de-DE" b="1"/>
              <a:t>Prozessdetails: Diesel-Mix-DE-2010 (inkl. Biokraftstoffe)</a:t>
            </a:r>
          </a:p>
          <a:p>
            <a:r>
              <a:rPr lang="de-DE">
                <a:cs typeface="Arial" charset="0"/>
              </a:rPr>
              <a:t> https://www.probas.umweltbundesamt.de/php/prozessdetails.php?id={2DCA0EC9-C8E9-444D-A26F-5764E252C728}</a:t>
            </a:r>
          </a:p>
          <a:p>
            <a:endParaRPr lang="de-DE">
              <a:cs typeface="Arial" charset="0"/>
            </a:endParaRPr>
          </a:p>
          <a:p>
            <a:r>
              <a:rPr lang="de-DE">
                <a:cs typeface="Arial" charset="0"/>
              </a:rPr>
              <a:t>Donau Soja https://www.donausoja.org/de/projekte/carbon-footprint-project/</a:t>
            </a:r>
          </a:p>
          <a:p>
            <a:r>
              <a:rPr lang="de-DE">
                <a:cs typeface="Arial" charset="0"/>
              </a:rPr>
              <a:t>Untersuchung zu THG von in Europa angebautem Soja in Zusammenarbeit mit </a:t>
            </a:r>
            <a:r>
              <a:rPr lang="de-DE" err="1">
                <a:cs typeface="Arial" charset="0"/>
              </a:rPr>
              <a:t>Blonk</a:t>
            </a:r>
            <a:endParaRPr lang="de-DE">
              <a:cs typeface="Arial" charset="0"/>
            </a:endParaRPr>
          </a:p>
        </p:txBody>
      </p:sp>
      <p:sp>
        <p:nvSpPr>
          <p:cNvPr id="4" name="Foliennummernplatzhalter 3"/>
          <p:cNvSpPr>
            <a:spLocks noGrp="1"/>
          </p:cNvSpPr>
          <p:nvPr>
            <p:ph type="sldNum" sz="quarter" idx="5"/>
          </p:nvPr>
        </p:nvSpPr>
        <p:spPr/>
        <p:txBody>
          <a:bodyPr/>
          <a:lstStyle/>
          <a:p>
            <a:fld id="{AB5AA983-2186-40A3-92EE-FB13A7732978}" type="slidenum">
              <a:rPr lang="de-DE" smtClean="0"/>
              <a:pPr/>
              <a:t>15</a:t>
            </a:fld>
            <a:endParaRPr lang="de-DE"/>
          </a:p>
        </p:txBody>
      </p:sp>
    </p:spTree>
    <p:extLst>
      <p:ext uri="{BB962C8B-B14F-4D97-AF65-F5344CB8AC3E}">
        <p14:creationId xmlns:p14="http://schemas.microsoft.com/office/powerpoint/2010/main" val="36208558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de-DE">
              <a:cs typeface="Arial" charset="0"/>
            </a:endParaRPr>
          </a:p>
        </p:txBody>
      </p:sp>
      <p:sp>
        <p:nvSpPr>
          <p:cNvPr id="4" name="Foliennummernplatzhalter 3"/>
          <p:cNvSpPr>
            <a:spLocks noGrp="1"/>
          </p:cNvSpPr>
          <p:nvPr>
            <p:ph type="sldNum" sz="quarter" idx="5"/>
          </p:nvPr>
        </p:nvSpPr>
        <p:spPr/>
        <p:txBody>
          <a:bodyPr/>
          <a:lstStyle/>
          <a:p>
            <a:fld id="{AB5AA983-2186-40A3-92EE-FB13A7732978}" type="slidenum">
              <a:rPr lang="de-DE" smtClean="0"/>
              <a:pPr/>
              <a:t>16</a:t>
            </a:fld>
            <a:endParaRPr lang="de-DE"/>
          </a:p>
        </p:txBody>
      </p:sp>
    </p:spTree>
    <p:extLst>
      <p:ext uri="{BB962C8B-B14F-4D97-AF65-F5344CB8AC3E}">
        <p14:creationId xmlns:p14="http://schemas.microsoft.com/office/powerpoint/2010/main" val="1321492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de-DE">
              <a:cs typeface="Arial" charset="0"/>
            </a:endParaRPr>
          </a:p>
        </p:txBody>
      </p:sp>
      <p:sp>
        <p:nvSpPr>
          <p:cNvPr id="4" name="Foliennummernplatzhalter 3"/>
          <p:cNvSpPr>
            <a:spLocks noGrp="1"/>
          </p:cNvSpPr>
          <p:nvPr>
            <p:ph type="sldNum" sz="quarter" idx="5"/>
          </p:nvPr>
        </p:nvSpPr>
        <p:spPr/>
        <p:txBody>
          <a:bodyPr/>
          <a:lstStyle/>
          <a:p>
            <a:fld id="{AB5AA983-2186-40A3-92EE-FB13A7732978}" type="slidenum">
              <a:rPr lang="de-DE" smtClean="0"/>
              <a:pPr/>
              <a:t>17</a:t>
            </a:fld>
            <a:endParaRPr lang="de-DE"/>
          </a:p>
        </p:txBody>
      </p:sp>
    </p:spTree>
    <p:extLst>
      <p:ext uri="{BB962C8B-B14F-4D97-AF65-F5344CB8AC3E}">
        <p14:creationId xmlns:p14="http://schemas.microsoft.com/office/powerpoint/2010/main" val="13825310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de-DE">
              <a:cs typeface="Arial" charset="0"/>
            </a:endParaRPr>
          </a:p>
        </p:txBody>
      </p:sp>
      <p:sp>
        <p:nvSpPr>
          <p:cNvPr id="4" name="Foliennummernplatzhalter 3"/>
          <p:cNvSpPr>
            <a:spLocks noGrp="1"/>
          </p:cNvSpPr>
          <p:nvPr>
            <p:ph type="sldNum" sz="quarter" idx="5"/>
          </p:nvPr>
        </p:nvSpPr>
        <p:spPr/>
        <p:txBody>
          <a:bodyPr/>
          <a:lstStyle/>
          <a:p>
            <a:fld id="{AB5AA983-2186-40A3-92EE-FB13A7732978}" type="slidenum">
              <a:rPr lang="de-DE" smtClean="0"/>
              <a:pPr/>
              <a:t>18</a:t>
            </a:fld>
            <a:endParaRPr lang="de-DE"/>
          </a:p>
        </p:txBody>
      </p:sp>
    </p:spTree>
    <p:extLst>
      <p:ext uri="{BB962C8B-B14F-4D97-AF65-F5344CB8AC3E}">
        <p14:creationId xmlns:p14="http://schemas.microsoft.com/office/powerpoint/2010/main" val="40590883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de-DE">
              <a:cs typeface="Arial" charset="0"/>
            </a:endParaRPr>
          </a:p>
        </p:txBody>
      </p:sp>
      <p:sp>
        <p:nvSpPr>
          <p:cNvPr id="4" name="Foliennummernplatzhalter 3"/>
          <p:cNvSpPr>
            <a:spLocks noGrp="1"/>
          </p:cNvSpPr>
          <p:nvPr>
            <p:ph type="sldNum" sz="quarter" idx="5"/>
          </p:nvPr>
        </p:nvSpPr>
        <p:spPr/>
        <p:txBody>
          <a:bodyPr/>
          <a:lstStyle/>
          <a:p>
            <a:fld id="{AB5AA983-2186-40A3-92EE-FB13A7732978}" type="slidenum">
              <a:rPr lang="de-DE" smtClean="0"/>
              <a:pPr/>
              <a:t>19</a:t>
            </a:fld>
            <a:endParaRPr lang="de-DE"/>
          </a:p>
        </p:txBody>
      </p:sp>
    </p:spTree>
    <p:extLst>
      <p:ext uri="{BB962C8B-B14F-4D97-AF65-F5344CB8AC3E}">
        <p14:creationId xmlns:p14="http://schemas.microsoft.com/office/powerpoint/2010/main" val="36994164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de-DE">
              <a:cs typeface="Arial" charset="0"/>
            </a:endParaRPr>
          </a:p>
        </p:txBody>
      </p:sp>
      <p:sp>
        <p:nvSpPr>
          <p:cNvPr id="4" name="Foliennummernplatzhalter 3"/>
          <p:cNvSpPr>
            <a:spLocks noGrp="1"/>
          </p:cNvSpPr>
          <p:nvPr>
            <p:ph type="sldNum" sz="quarter" idx="5"/>
          </p:nvPr>
        </p:nvSpPr>
        <p:spPr/>
        <p:txBody>
          <a:bodyPr/>
          <a:lstStyle/>
          <a:p>
            <a:fld id="{AB5AA983-2186-40A3-92EE-FB13A7732978}" type="slidenum">
              <a:rPr lang="de-DE" smtClean="0"/>
              <a:pPr/>
              <a:t>20</a:t>
            </a:fld>
            <a:endParaRPr lang="de-DE"/>
          </a:p>
        </p:txBody>
      </p:sp>
    </p:spTree>
    <p:extLst>
      <p:ext uri="{BB962C8B-B14F-4D97-AF65-F5344CB8AC3E}">
        <p14:creationId xmlns:p14="http://schemas.microsoft.com/office/powerpoint/2010/main" val="7529366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de-DE">
              <a:cs typeface="Arial" charset="0"/>
            </a:endParaRPr>
          </a:p>
        </p:txBody>
      </p:sp>
      <p:sp>
        <p:nvSpPr>
          <p:cNvPr id="4" name="Foliennummernplatzhalter 3"/>
          <p:cNvSpPr>
            <a:spLocks noGrp="1"/>
          </p:cNvSpPr>
          <p:nvPr>
            <p:ph type="sldNum" sz="quarter" idx="5"/>
          </p:nvPr>
        </p:nvSpPr>
        <p:spPr/>
        <p:txBody>
          <a:bodyPr/>
          <a:lstStyle/>
          <a:p>
            <a:fld id="{AB5AA983-2186-40A3-92EE-FB13A7732978}" type="slidenum">
              <a:rPr lang="de-DE" smtClean="0"/>
              <a:pPr/>
              <a:t>21</a:t>
            </a:fld>
            <a:endParaRPr lang="de-DE"/>
          </a:p>
        </p:txBody>
      </p:sp>
    </p:spTree>
    <p:extLst>
      <p:ext uri="{BB962C8B-B14F-4D97-AF65-F5344CB8AC3E}">
        <p14:creationId xmlns:p14="http://schemas.microsoft.com/office/powerpoint/2010/main" val="4250988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cs typeface="Arial" charset="0"/>
            </a:endParaRPr>
          </a:p>
        </p:txBody>
      </p:sp>
      <p:sp>
        <p:nvSpPr>
          <p:cNvPr id="4" name="Foliennummernplatzhalter 3"/>
          <p:cNvSpPr>
            <a:spLocks noGrp="1"/>
          </p:cNvSpPr>
          <p:nvPr>
            <p:ph type="sldNum" sz="quarter" idx="5"/>
          </p:nvPr>
        </p:nvSpPr>
        <p:spPr/>
        <p:txBody>
          <a:bodyPr/>
          <a:lstStyle/>
          <a:p>
            <a:fld id="{AB5AA983-2186-40A3-92EE-FB13A7732978}" type="slidenum">
              <a:rPr lang="de-DE" smtClean="0"/>
              <a:pPr/>
              <a:t>4</a:t>
            </a:fld>
            <a:endParaRPr lang="de-DE"/>
          </a:p>
        </p:txBody>
      </p:sp>
    </p:spTree>
    <p:extLst>
      <p:ext uri="{BB962C8B-B14F-4D97-AF65-F5344CB8AC3E}">
        <p14:creationId xmlns:p14="http://schemas.microsoft.com/office/powerpoint/2010/main" val="30967202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de-DE">
              <a:cs typeface="Arial" charset="0"/>
            </a:endParaRPr>
          </a:p>
        </p:txBody>
      </p:sp>
      <p:sp>
        <p:nvSpPr>
          <p:cNvPr id="4" name="Foliennummernplatzhalter 3"/>
          <p:cNvSpPr>
            <a:spLocks noGrp="1"/>
          </p:cNvSpPr>
          <p:nvPr>
            <p:ph type="sldNum" sz="quarter" idx="5"/>
          </p:nvPr>
        </p:nvSpPr>
        <p:spPr/>
        <p:txBody>
          <a:bodyPr/>
          <a:lstStyle/>
          <a:p>
            <a:fld id="{AB5AA983-2186-40A3-92EE-FB13A7732978}" type="slidenum">
              <a:rPr lang="de-DE" smtClean="0"/>
              <a:pPr/>
              <a:t>22</a:t>
            </a:fld>
            <a:endParaRPr lang="de-DE"/>
          </a:p>
        </p:txBody>
      </p:sp>
    </p:spTree>
    <p:extLst>
      <p:ext uri="{BB962C8B-B14F-4D97-AF65-F5344CB8AC3E}">
        <p14:creationId xmlns:p14="http://schemas.microsoft.com/office/powerpoint/2010/main" val="3086311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de-DE">
              <a:cs typeface="Arial"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de-DE">
                <a:cs typeface="Arial" charset="0"/>
              </a:rPr>
              <a:t>Abschätzung Emissionen für den Gesamtbetrieb etwa 35 0000CO2 </a:t>
            </a:r>
            <a:r>
              <a:rPr lang="de-DE" err="1">
                <a:cs typeface="Arial" charset="0"/>
              </a:rPr>
              <a:t>Eq</a:t>
            </a:r>
            <a:r>
              <a:rPr lang="de-DE">
                <a:cs typeface="Arial" charset="0"/>
              </a:rPr>
              <a:t> </a:t>
            </a:r>
          </a:p>
          <a:p>
            <a:pPr marL="0" marR="0" lvl="0" indent="0" algn="l" defTabSz="914400" rtl="0" eaLnBrk="1" fontAlgn="base" latinLnBrk="0" hangingPunct="1">
              <a:lnSpc>
                <a:spcPct val="100000"/>
              </a:lnSpc>
              <a:spcBef>
                <a:spcPct val="30000"/>
              </a:spcBef>
              <a:spcAft>
                <a:spcPct val="0"/>
              </a:spcAft>
              <a:buClrTx/>
              <a:buSzTx/>
              <a:buFontTx/>
              <a:buNone/>
              <a:tabLst/>
              <a:defRPr/>
            </a:pPr>
            <a:r>
              <a:rPr lang="de-DE">
                <a:cs typeface="Arial" charset="0"/>
              </a:rPr>
              <a:t>Kosten für +- 6500 l Diesel für den Gesamtbetrieb +- 11.050 €</a:t>
            </a:r>
          </a:p>
          <a:p>
            <a:pPr marL="0" marR="0" lvl="0" indent="0" algn="l" defTabSz="914400" rtl="0" eaLnBrk="1" fontAlgn="base" latinLnBrk="0" hangingPunct="1">
              <a:lnSpc>
                <a:spcPct val="100000"/>
              </a:lnSpc>
              <a:spcBef>
                <a:spcPct val="30000"/>
              </a:spcBef>
              <a:spcAft>
                <a:spcPct val="0"/>
              </a:spcAft>
              <a:buClrTx/>
              <a:buSzTx/>
              <a:buFontTx/>
              <a:buNone/>
              <a:tabLst/>
              <a:defRPr/>
            </a:pPr>
            <a:r>
              <a:rPr lang="de-DE">
                <a:cs typeface="Arial" charset="0"/>
              </a:rPr>
              <a:t>Durch das Lohunternehmen würden sich die Kosten auf noch mehr Landwirte verteilen, da die Maschinen von mehreren Landwirten genutzt werden </a:t>
            </a:r>
          </a:p>
        </p:txBody>
      </p:sp>
      <p:sp>
        <p:nvSpPr>
          <p:cNvPr id="4" name="Foliennummernplatzhalter 3"/>
          <p:cNvSpPr>
            <a:spLocks noGrp="1"/>
          </p:cNvSpPr>
          <p:nvPr>
            <p:ph type="sldNum" sz="quarter" idx="5"/>
          </p:nvPr>
        </p:nvSpPr>
        <p:spPr/>
        <p:txBody>
          <a:bodyPr/>
          <a:lstStyle/>
          <a:p>
            <a:fld id="{AB5AA983-2186-40A3-92EE-FB13A7732978}" type="slidenum">
              <a:rPr lang="de-DE" smtClean="0"/>
              <a:pPr/>
              <a:t>23</a:t>
            </a:fld>
            <a:endParaRPr lang="de-DE"/>
          </a:p>
        </p:txBody>
      </p:sp>
    </p:spTree>
    <p:extLst>
      <p:ext uri="{BB962C8B-B14F-4D97-AF65-F5344CB8AC3E}">
        <p14:creationId xmlns:p14="http://schemas.microsoft.com/office/powerpoint/2010/main" val="22978058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de-DE">
              <a:cs typeface="Arial" charset="0"/>
            </a:endParaRPr>
          </a:p>
        </p:txBody>
      </p:sp>
      <p:sp>
        <p:nvSpPr>
          <p:cNvPr id="4" name="Foliennummernplatzhalter 3"/>
          <p:cNvSpPr>
            <a:spLocks noGrp="1"/>
          </p:cNvSpPr>
          <p:nvPr>
            <p:ph type="sldNum" sz="quarter" idx="5"/>
          </p:nvPr>
        </p:nvSpPr>
        <p:spPr/>
        <p:txBody>
          <a:bodyPr/>
          <a:lstStyle/>
          <a:p>
            <a:fld id="{AB5AA983-2186-40A3-92EE-FB13A7732978}" type="slidenum">
              <a:rPr lang="de-DE" smtClean="0"/>
              <a:pPr/>
              <a:t>24</a:t>
            </a:fld>
            <a:endParaRPr lang="de-DE"/>
          </a:p>
        </p:txBody>
      </p:sp>
    </p:spTree>
    <p:extLst>
      <p:ext uri="{BB962C8B-B14F-4D97-AF65-F5344CB8AC3E}">
        <p14:creationId xmlns:p14="http://schemas.microsoft.com/office/powerpoint/2010/main" val="2262194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AB5AA983-2186-40A3-92EE-FB13A7732978}" type="slidenum">
              <a:rPr lang="de-DE" smtClean="0"/>
              <a:pPr/>
              <a:t>26</a:t>
            </a:fld>
            <a:endParaRPr lang="de-DE"/>
          </a:p>
        </p:txBody>
      </p:sp>
    </p:spTree>
    <p:extLst>
      <p:ext uri="{BB962C8B-B14F-4D97-AF65-F5344CB8AC3E}">
        <p14:creationId xmlns:p14="http://schemas.microsoft.com/office/powerpoint/2010/main" val="1756992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cs typeface="Arial" charset="0"/>
            </a:endParaRPr>
          </a:p>
        </p:txBody>
      </p:sp>
      <p:sp>
        <p:nvSpPr>
          <p:cNvPr id="4" name="Foliennummernplatzhalter 3"/>
          <p:cNvSpPr>
            <a:spLocks noGrp="1"/>
          </p:cNvSpPr>
          <p:nvPr>
            <p:ph type="sldNum" sz="quarter" idx="5"/>
          </p:nvPr>
        </p:nvSpPr>
        <p:spPr/>
        <p:txBody>
          <a:bodyPr/>
          <a:lstStyle/>
          <a:p>
            <a:fld id="{AB5AA983-2186-40A3-92EE-FB13A7732978}" type="slidenum">
              <a:rPr lang="de-DE" smtClean="0"/>
              <a:pPr/>
              <a:t>5</a:t>
            </a:fld>
            <a:endParaRPr lang="de-DE"/>
          </a:p>
        </p:txBody>
      </p:sp>
    </p:spTree>
    <p:extLst>
      <p:ext uri="{BB962C8B-B14F-4D97-AF65-F5344CB8AC3E}">
        <p14:creationId xmlns:p14="http://schemas.microsoft.com/office/powerpoint/2010/main" val="3386287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A06F7-3E7E-6A34-9B90-4FCF35600C3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BCEA4C95-D3C8-C6A3-5540-9B4C944F36F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6E008A7C-9D18-212B-ABBB-A2530A48E8DC}"/>
              </a:ext>
            </a:extLst>
          </p:cNvPr>
          <p:cNvSpPr>
            <a:spLocks noGrp="1"/>
          </p:cNvSpPr>
          <p:nvPr>
            <p:ph type="body" idx="1"/>
          </p:nvPr>
        </p:nvSpPr>
        <p:spPr/>
        <p:txBody>
          <a:bodyPr/>
          <a:lstStyle/>
          <a:p>
            <a:r>
              <a:rPr lang="de-DE">
                <a:cs typeface="Arial" charset="0"/>
              </a:rPr>
              <a:t>https://phoenixnap.com/kb/how-to-install-centos-7</a:t>
            </a:r>
          </a:p>
          <a:p>
            <a:endParaRPr lang="de-DE">
              <a:cs typeface="Arial" charset="0"/>
            </a:endParaRPr>
          </a:p>
        </p:txBody>
      </p:sp>
      <p:sp>
        <p:nvSpPr>
          <p:cNvPr id="4" name="Foliennummernplatzhalter 3">
            <a:extLst>
              <a:ext uri="{FF2B5EF4-FFF2-40B4-BE49-F238E27FC236}">
                <a16:creationId xmlns:a16="http://schemas.microsoft.com/office/drawing/2014/main" id="{6426AC0E-8CC0-3F60-D02B-C9DE2F346303}"/>
              </a:ext>
            </a:extLst>
          </p:cNvPr>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5AA983-2186-40A3-92EE-FB13A7732978}" type="slidenum">
              <a:rPr kumimoji="0" lang="de-DE"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de-DE"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29128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cs typeface="Arial" charset="0"/>
            </a:endParaRPr>
          </a:p>
          <a:p>
            <a:endParaRPr lang="de-DE">
              <a:cs typeface="Arial" charset="0"/>
            </a:endParaRPr>
          </a:p>
          <a:p>
            <a:pPr>
              <a:lnSpc>
                <a:spcPct val="150000"/>
              </a:lnSpc>
              <a:buFont typeface="Arial" panose="020B0604020202020204" pitchFamily="34" charset="0"/>
              <a:buChar char="•"/>
            </a:pPr>
            <a:r>
              <a:rPr lang="de-DE" sz="1200">
                <a:solidFill>
                  <a:schemeClr val="bg1"/>
                </a:solidFill>
                <a:latin typeface="+mn-lt"/>
              </a:rPr>
              <a:t>Emissionen aus Herstellung der Gebäude und Maschinen</a:t>
            </a:r>
          </a:p>
          <a:p>
            <a:pPr marL="457200" marR="0" lvl="1" indent="0" algn="l" defTabSz="914400" rtl="0" eaLnBrk="1" fontAlgn="base" latinLnBrk="0" hangingPunct="1">
              <a:lnSpc>
                <a:spcPct val="150000"/>
              </a:lnSpc>
              <a:spcBef>
                <a:spcPct val="30000"/>
              </a:spcBef>
              <a:spcAft>
                <a:spcPct val="0"/>
              </a:spcAft>
              <a:buClrTx/>
              <a:buSzTx/>
              <a:buFont typeface="Arial" panose="020B0604020202020204" pitchFamily="34" charset="0"/>
              <a:buChar char="•"/>
              <a:tabLst/>
              <a:defRPr/>
            </a:pPr>
            <a:r>
              <a:rPr lang="de-DE" sz="1200">
                <a:solidFill>
                  <a:schemeClr val="bg1"/>
                </a:solidFill>
                <a:latin typeface="+mn-lt"/>
              </a:rPr>
              <a:t>Keine ausreichend guten Daten zur Verfügung</a:t>
            </a:r>
          </a:p>
          <a:p>
            <a:pPr marL="457200" marR="0" lvl="1" indent="0" algn="l" defTabSz="914400" rtl="0" eaLnBrk="1" fontAlgn="base" latinLnBrk="0" hangingPunct="1">
              <a:lnSpc>
                <a:spcPct val="150000"/>
              </a:lnSpc>
              <a:spcBef>
                <a:spcPct val="30000"/>
              </a:spcBef>
              <a:spcAft>
                <a:spcPct val="0"/>
              </a:spcAft>
              <a:buClrTx/>
              <a:buSzTx/>
              <a:buFont typeface="Arial" panose="020B0604020202020204" pitchFamily="34" charset="0"/>
              <a:buChar char="•"/>
              <a:tabLst/>
              <a:defRPr/>
            </a:pPr>
            <a:r>
              <a:rPr lang="de-DE" sz="1200">
                <a:solidFill>
                  <a:schemeClr val="bg1"/>
                </a:solidFill>
                <a:latin typeface="+mn-lt"/>
              </a:rPr>
              <a:t>Nicht unüblich: Recherche hat ergeben, dass bspw. Lässt die </a:t>
            </a:r>
            <a:r>
              <a:rPr lang="de-DE" b="1"/>
              <a:t>Bayerische Landesanstalt für Landwirtschaft, welche viele Ökobilanzierungen in der Landwirtschaft tätigt bei der THG Bewertung zur Berechnung des CO_2-Fußabdrucks von Landwirtschaftlichen Betrieben diese Emissionen ebenfalls nicht berücksichtigt.</a:t>
            </a:r>
          </a:p>
          <a:p>
            <a:pPr lvl="1">
              <a:lnSpc>
                <a:spcPct val="150000"/>
              </a:lnSpc>
              <a:buFont typeface="Arial" panose="020B0604020202020204" pitchFamily="34" charset="0"/>
              <a:buNone/>
            </a:pPr>
            <a:endParaRPr lang="de-DE" sz="1200">
              <a:solidFill>
                <a:schemeClr val="bg1"/>
              </a:solidFill>
              <a:latin typeface="+mn-lt"/>
            </a:endParaRPr>
          </a:p>
          <a:p>
            <a:pPr>
              <a:lnSpc>
                <a:spcPct val="150000"/>
              </a:lnSpc>
              <a:buFont typeface="Arial" panose="020B0604020202020204" pitchFamily="34" charset="0"/>
              <a:buChar char="•"/>
            </a:pPr>
            <a:r>
              <a:rPr lang="de-DE" sz="1200">
                <a:solidFill>
                  <a:schemeClr val="bg1"/>
                </a:solidFill>
                <a:latin typeface="+mn-lt"/>
              </a:rPr>
              <a:t>Emissionen aus Atmung von Pflanzen/Tieren</a:t>
            </a:r>
          </a:p>
          <a:p>
            <a:pPr>
              <a:lnSpc>
                <a:spcPct val="150000"/>
              </a:lnSpc>
              <a:buFont typeface="Arial" panose="020B0604020202020204" pitchFamily="34" charset="0"/>
              <a:buChar char="•"/>
            </a:pPr>
            <a:r>
              <a:rPr lang="de-DE" sz="1200">
                <a:solidFill>
                  <a:schemeClr val="bg1"/>
                </a:solidFill>
                <a:latin typeface="+mn-lt"/>
              </a:rPr>
              <a:t>CO</a:t>
            </a:r>
            <a:r>
              <a:rPr lang="de-DE" sz="1200" baseline="-25000">
                <a:solidFill>
                  <a:schemeClr val="bg1"/>
                </a:solidFill>
                <a:latin typeface="+mn-lt"/>
              </a:rPr>
              <a:t>2</a:t>
            </a:r>
            <a:r>
              <a:rPr lang="de-DE" sz="1200">
                <a:solidFill>
                  <a:schemeClr val="bg1"/>
                </a:solidFill>
                <a:latin typeface="+mn-lt"/>
              </a:rPr>
              <a:t>- Bindung durch Pflanzenbestand#</a:t>
            </a:r>
          </a:p>
          <a:p>
            <a:pPr lvl="1">
              <a:lnSpc>
                <a:spcPct val="150000"/>
              </a:lnSpc>
              <a:buFont typeface="Arial" panose="020B0604020202020204" pitchFamily="34" charset="0"/>
              <a:buChar char="•"/>
            </a:pPr>
            <a:r>
              <a:rPr lang="de-DE" sz="1200">
                <a:solidFill>
                  <a:schemeClr val="bg1"/>
                </a:solidFill>
                <a:latin typeface="+mn-lt"/>
              </a:rPr>
              <a:t>CO_2 welches durch die Photosynthese im Pflanzenbestand gebunden wird, bei der Verwertung durch Tiere/Menschen/Bodenbakterien wieder frei gesetzt wird.</a:t>
            </a:r>
          </a:p>
          <a:p>
            <a:pPr>
              <a:lnSpc>
                <a:spcPct val="150000"/>
              </a:lnSpc>
              <a:buFont typeface="Arial" panose="020B0604020202020204" pitchFamily="34" charset="0"/>
              <a:buChar char="•"/>
            </a:pPr>
            <a:r>
              <a:rPr lang="de-DE" sz="1200">
                <a:solidFill>
                  <a:schemeClr val="bg1"/>
                </a:solidFill>
              </a:rPr>
              <a:t>CO</a:t>
            </a:r>
            <a:r>
              <a:rPr lang="de-DE" sz="1200" baseline="-25000">
                <a:solidFill>
                  <a:schemeClr val="bg1"/>
                </a:solidFill>
              </a:rPr>
              <a:t>2</a:t>
            </a:r>
            <a:r>
              <a:rPr lang="de-DE" sz="1200">
                <a:solidFill>
                  <a:schemeClr val="bg1"/>
                </a:solidFill>
              </a:rPr>
              <a:t>- Bindung/- Emission durch Humus Aufbau bzw. Abbau</a:t>
            </a:r>
          </a:p>
          <a:p>
            <a:pPr lvl="1">
              <a:lnSpc>
                <a:spcPct val="150000"/>
              </a:lnSpc>
              <a:buFont typeface="Arial" panose="020B0604020202020204" pitchFamily="34" charset="0"/>
              <a:buChar char="•"/>
            </a:pPr>
            <a:r>
              <a:rPr lang="de-DE" sz="1200">
                <a:solidFill>
                  <a:schemeClr val="bg1"/>
                </a:solidFill>
              </a:rPr>
              <a:t>Die </a:t>
            </a:r>
            <a:r>
              <a:rPr lang="de-DE" b="1"/>
              <a:t>Bayerische Landesanstalt für Landwirtschaft sagt dazu es gäbe keine wissenschaftlich abgesicherte Methode zur Bewertung von Kohlenstoffspeicherung bzw. Emission durch den Aufbau/Abbau von Humus.</a:t>
            </a:r>
            <a:endParaRPr lang="de-DE" sz="1200">
              <a:solidFill>
                <a:schemeClr val="bg1"/>
              </a:solidFill>
            </a:endParaRPr>
          </a:p>
          <a:p>
            <a:pPr>
              <a:lnSpc>
                <a:spcPct val="150000"/>
              </a:lnSpc>
              <a:buFont typeface="Arial" panose="020B0604020202020204" pitchFamily="34" charset="0"/>
              <a:buChar char="•"/>
            </a:pPr>
            <a:r>
              <a:rPr lang="de-DE" sz="1200">
                <a:solidFill>
                  <a:schemeClr val="bg1"/>
                </a:solidFill>
                <a:latin typeface="+mn-lt"/>
              </a:rPr>
              <a:t>Emissionen aus dem Verbrauch von Fläche</a:t>
            </a:r>
          </a:p>
          <a:p>
            <a:pPr algn="l"/>
            <a:r>
              <a:rPr lang="de-DE" sz="1800" b="0" i="0" u="none" strike="noStrike" baseline="0">
                <a:solidFill>
                  <a:srgbClr val="000000"/>
                </a:solidFill>
                <a:latin typeface="Calibri" panose="020F0502020204030204" pitchFamily="34" charset="0"/>
              </a:rPr>
              <a:t>	</a:t>
            </a:r>
          </a:p>
          <a:p>
            <a:r>
              <a:rPr lang="en-US" sz="1800" b="0" i="0" u="none" strike="noStrike" baseline="0">
                <a:solidFill>
                  <a:srgbClr val="000000"/>
                </a:solidFill>
                <a:latin typeface="Calibri" panose="020F0502020204030204" pitchFamily="34" charset="0"/>
              </a:rPr>
              <a:t>	 </a:t>
            </a:r>
            <a:r>
              <a:rPr lang="en-US" sz="1800" b="0" i="0" u="none" strike="noStrike" baseline="0" err="1">
                <a:solidFill>
                  <a:srgbClr val="000000"/>
                </a:solidFill>
                <a:latin typeface="Calibri" panose="020F0502020204030204" pitchFamily="34" charset="0"/>
              </a:rPr>
              <a:t>Ifeu</a:t>
            </a:r>
            <a:r>
              <a:rPr lang="en-US" sz="1800" b="0" i="0" u="none" strike="noStrike" baseline="0">
                <a:solidFill>
                  <a:srgbClr val="000000"/>
                </a:solidFill>
                <a:latin typeface="Calibri" panose="020F0502020204030204" pitchFamily="34" charset="0"/>
              </a:rPr>
              <a:t>(</a:t>
            </a:r>
            <a:r>
              <a:rPr lang="en-US" sz="1800" b="1" i="0" u="none" strike="noStrike" baseline="0">
                <a:solidFill>
                  <a:srgbClr val="606B6F"/>
                </a:solidFill>
                <a:latin typeface="Calibri" panose="020F0502020204030204" pitchFamily="34" charset="0"/>
              </a:rPr>
              <a:t>INSTITUTE FOR ENERGY AND ENVIRONMENTAL RESEARCH HEIDELBERG) </a:t>
            </a:r>
            <a:r>
              <a:rPr lang="de-DE" sz="1800" b="0" i="0" u="none" strike="noStrike" baseline="0">
                <a:solidFill>
                  <a:srgbClr val="000000"/>
                </a:solidFill>
                <a:latin typeface="Calibri" panose="020F0502020204030204" pitchFamily="34" charset="0"/>
              </a:rPr>
              <a:t> </a:t>
            </a:r>
            <a:r>
              <a:rPr lang="de-DE" sz="1800" b="0" i="0" u="none" strike="noStrike" baseline="0">
                <a:solidFill>
                  <a:srgbClr val="92C11F"/>
                </a:solidFill>
                <a:latin typeface="Calibri" panose="020F0502020204030204" pitchFamily="34" charset="0"/>
              </a:rPr>
              <a:t>Festlegung des Indikators für die Bilanzierung der Ressource Fläche bzw. von Naturraum in  	Ökobilanzen aus dem Jahr 2019</a:t>
            </a:r>
            <a:endParaRPr lang="de-DE" sz="1200">
              <a:solidFill>
                <a:schemeClr val="bg1"/>
              </a:solidFill>
              <a:latin typeface="+mn-lt"/>
            </a:endParaRPr>
          </a:p>
          <a:p>
            <a:pPr>
              <a:buFont typeface="Arial" panose="020B0604020202020204" pitchFamily="34" charset="0"/>
              <a:buChar char="•"/>
            </a:pPr>
            <a:r>
              <a:rPr lang="de-DE" sz="1200">
                <a:solidFill>
                  <a:schemeClr val="bg1"/>
                </a:solidFill>
                <a:latin typeface="+mn-lt"/>
              </a:rPr>
              <a:t>Emissionen durch im Boden stattfindende Prozesse, welche beispielsweise Emission Lachgas </a:t>
            </a:r>
            <a:r>
              <a:rPr lang="de-DE">
                <a:cs typeface="Arial" charset="0"/>
              </a:rPr>
              <a:t>Da wir uns im Biolandanbau befinden wo auf Spritz und Düngemittel verzichtet wird, kann davon ausgegangen werden dass die größten Umweltwirkungen wie Artensterben und Lachgas, Methan etc. bereits reduziert stark sind. </a:t>
            </a:r>
          </a:p>
          <a:p>
            <a:r>
              <a:rPr lang="de-DE">
                <a:cs typeface="Arial" charset="0"/>
              </a:rPr>
              <a:t>Wolle man die Werte dazu nutzen um konventionelle mit biologischer Landwirtschaft zu Vergleichen wäre es wichtig Aspekte wie Flächenverbrauch, sowie Emissionen wie Lachgas und Methan zu betrachten. Da dies aber nicht das Ziel dieser Untersuchung ist und die Datenlage hier nicht immer eindeutig ist wird darauf verzichtet. </a:t>
            </a:r>
          </a:p>
        </p:txBody>
      </p:sp>
      <p:sp>
        <p:nvSpPr>
          <p:cNvPr id="4" name="Foliennummernplatzhalter 3"/>
          <p:cNvSpPr>
            <a:spLocks noGrp="1"/>
          </p:cNvSpPr>
          <p:nvPr>
            <p:ph type="sldNum" sz="quarter" idx="5"/>
          </p:nvPr>
        </p:nvSpPr>
        <p:spPr/>
        <p:txBody>
          <a:bodyPr/>
          <a:lstStyle/>
          <a:p>
            <a:fld id="{AB5AA983-2186-40A3-92EE-FB13A7732978}" type="slidenum">
              <a:rPr lang="de-DE" smtClean="0"/>
              <a:pPr/>
              <a:t>7</a:t>
            </a:fld>
            <a:endParaRPr lang="de-DE"/>
          </a:p>
        </p:txBody>
      </p:sp>
    </p:spTree>
    <p:extLst>
      <p:ext uri="{BB962C8B-B14F-4D97-AF65-F5344CB8AC3E}">
        <p14:creationId xmlns:p14="http://schemas.microsoft.com/office/powerpoint/2010/main" val="2365984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cs typeface="Arial" charset="0"/>
              </a:rPr>
              <a:t>Andere Scopes vorhanden aber nicht in Bilanzierung enthalten</a:t>
            </a:r>
          </a:p>
        </p:txBody>
      </p:sp>
      <p:sp>
        <p:nvSpPr>
          <p:cNvPr id="4" name="Foliennummernplatzhalter 3"/>
          <p:cNvSpPr>
            <a:spLocks noGrp="1"/>
          </p:cNvSpPr>
          <p:nvPr>
            <p:ph type="sldNum" sz="quarter" idx="5"/>
          </p:nvPr>
        </p:nvSpPr>
        <p:spPr/>
        <p:txBody>
          <a:bodyPr/>
          <a:lstStyle/>
          <a:p>
            <a:fld id="{AB5AA983-2186-40A3-92EE-FB13A7732978}" type="slidenum">
              <a:rPr lang="de-DE" smtClean="0"/>
              <a:pPr/>
              <a:t>8</a:t>
            </a:fld>
            <a:endParaRPr lang="de-DE"/>
          </a:p>
        </p:txBody>
      </p:sp>
    </p:spTree>
    <p:extLst>
      <p:ext uri="{BB962C8B-B14F-4D97-AF65-F5344CB8AC3E}">
        <p14:creationId xmlns:p14="http://schemas.microsoft.com/office/powerpoint/2010/main" val="1850869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33AD3-B2DC-BCF3-FE8A-7369F783256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328D040-E6BA-33C3-88CD-9FCE53C1088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2C36038A-D2C9-E713-0821-D7A07A02F5C1}"/>
              </a:ext>
            </a:extLst>
          </p:cNvPr>
          <p:cNvSpPr>
            <a:spLocks noGrp="1"/>
          </p:cNvSpPr>
          <p:nvPr>
            <p:ph type="body" idx="1"/>
          </p:nvPr>
        </p:nvSpPr>
        <p:spPr/>
        <p:txBody>
          <a:bodyPr/>
          <a:lstStyle/>
          <a:p>
            <a:r>
              <a:rPr lang="de-DE">
                <a:cs typeface="Arial" charset="0"/>
              </a:rPr>
              <a:t>Andere Scopes vorhanden aber nicht in Bilanzierung enthalten</a:t>
            </a:r>
          </a:p>
        </p:txBody>
      </p:sp>
      <p:sp>
        <p:nvSpPr>
          <p:cNvPr id="4" name="Foliennummernplatzhalter 3">
            <a:extLst>
              <a:ext uri="{FF2B5EF4-FFF2-40B4-BE49-F238E27FC236}">
                <a16:creationId xmlns:a16="http://schemas.microsoft.com/office/drawing/2014/main" id="{FC6BB5AB-C3FF-BFD8-9A00-725BB39BD250}"/>
              </a:ext>
            </a:extLst>
          </p:cNvPr>
          <p:cNvSpPr>
            <a:spLocks noGrp="1"/>
          </p:cNvSpPr>
          <p:nvPr>
            <p:ph type="sldNum" sz="quarter" idx="5"/>
          </p:nvPr>
        </p:nvSpPr>
        <p:spPr/>
        <p:txBody>
          <a:bodyPr/>
          <a:lstStyle/>
          <a:p>
            <a:fld id="{AB5AA983-2186-40A3-92EE-FB13A7732978}" type="slidenum">
              <a:rPr lang="de-DE" smtClean="0"/>
              <a:pPr/>
              <a:t>9</a:t>
            </a:fld>
            <a:endParaRPr lang="de-DE"/>
          </a:p>
        </p:txBody>
      </p:sp>
    </p:spTree>
    <p:extLst>
      <p:ext uri="{BB962C8B-B14F-4D97-AF65-F5344CB8AC3E}">
        <p14:creationId xmlns:p14="http://schemas.microsoft.com/office/powerpoint/2010/main" val="4229930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cs typeface="Arial" charset="0"/>
              </a:rPr>
              <a:t>Diese Daten stammen aus unserem Kalkulationsprogramm vom </a:t>
            </a:r>
            <a:r>
              <a:rPr lang="de-DE" err="1">
                <a:cs typeface="Arial" charset="0"/>
              </a:rPr>
              <a:t>Lohnunternehemen</a:t>
            </a:r>
            <a:endParaRPr lang="de-DE">
              <a:cs typeface="Arial" charset="0"/>
            </a:endParaRPr>
          </a:p>
        </p:txBody>
      </p:sp>
      <p:sp>
        <p:nvSpPr>
          <p:cNvPr id="4" name="Foliennummernplatzhalter 3"/>
          <p:cNvSpPr>
            <a:spLocks noGrp="1"/>
          </p:cNvSpPr>
          <p:nvPr>
            <p:ph type="sldNum" sz="quarter" idx="5"/>
          </p:nvPr>
        </p:nvSpPr>
        <p:spPr/>
        <p:txBody>
          <a:bodyPr/>
          <a:lstStyle/>
          <a:p>
            <a:fld id="{AB5AA983-2186-40A3-92EE-FB13A7732978}" type="slidenum">
              <a:rPr lang="de-DE" smtClean="0"/>
              <a:pPr/>
              <a:t>10</a:t>
            </a:fld>
            <a:endParaRPr lang="de-DE"/>
          </a:p>
        </p:txBody>
      </p:sp>
    </p:spTree>
    <p:extLst>
      <p:ext uri="{BB962C8B-B14F-4D97-AF65-F5344CB8AC3E}">
        <p14:creationId xmlns:p14="http://schemas.microsoft.com/office/powerpoint/2010/main" val="1690727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cs typeface="Arial" charset="0"/>
            </a:endParaRPr>
          </a:p>
        </p:txBody>
      </p:sp>
      <p:sp>
        <p:nvSpPr>
          <p:cNvPr id="4" name="Foliennummernplatzhalter 3"/>
          <p:cNvSpPr>
            <a:spLocks noGrp="1"/>
          </p:cNvSpPr>
          <p:nvPr>
            <p:ph type="sldNum" sz="quarter" idx="5"/>
          </p:nvPr>
        </p:nvSpPr>
        <p:spPr/>
        <p:txBody>
          <a:bodyPr/>
          <a:lstStyle/>
          <a:p>
            <a:fld id="{AB5AA983-2186-40A3-92EE-FB13A7732978}" type="slidenum">
              <a:rPr lang="de-DE" smtClean="0"/>
              <a:pPr/>
              <a:t>11</a:t>
            </a:fld>
            <a:endParaRPr lang="de-DE"/>
          </a:p>
        </p:txBody>
      </p:sp>
    </p:spTree>
    <p:extLst>
      <p:ext uri="{BB962C8B-B14F-4D97-AF65-F5344CB8AC3E}">
        <p14:creationId xmlns:p14="http://schemas.microsoft.com/office/powerpoint/2010/main" val="10188431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F2FEE595-9F74-A74C-A784-BD259288EF1B}"/>
              </a:ext>
            </a:extLst>
          </p:cNvPr>
          <p:cNvSpPr/>
          <p:nvPr userDrawn="1"/>
        </p:nvSpPr>
        <p:spPr>
          <a:xfrm>
            <a:off x="834887" y="1661576"/>
            <a:ext cx="8309113" cy="263836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83623554-97C9-BF4D-BC8B-0723B9942AD9}"/>
              </a:ext>
            </a:extLst>
          </p:cNvPr>
          <p:cNvSpPr>
            <a:spLocks noGrp="1"/>
          </p:cNvSpPr>
          <p:nvPr>
            <p:ph type="ctrTitle"/>
          </p:nvPr>
        </p:nvSpPr>
        <p:spPr>
          <a:xfrm>
            <a:off x="1136334" y="2366088"/>
            <a:ext cx="6858000" cy="1141766"/>
          </a:xfrm>
        </p:spPr>
        <p:txBody>
          <a:bodyPr anchor="b">
            <a:normAutofit/>
          </a:bodyPr>
          <a:lstStyle>
            <a:lvl1pPr algn="ctr">
              <a:defRPr sz="4800" b="1">
                <a:solidFill>
                  <a:srgbClr val="003F61"/>
                </a:solidFill>
              </a:defRPr>
            </a:lvl1pPr>
          </a:lstStyle>
          <a:p>
            <a:endParaRPr lang="de-DE"/>
          </a:p>
        </p:txBody>
      </p:sp>
      <p:sp>
        <p:nvSpPr>
          <p:cNvPr id="3" name="Untertitel 2">
            <a:extLst>
              <a:ext uri="{FF2B5EF4-FFF2-40B4-BE49-F238E27FC236}">
                <a16:creationId xmlns:a16="http://schemas.microsoft.com/office/drawing/2014/main" id="{6DFF771E-9976-5347-8056-85056008EBEF}"/>
              </a:ext>
            </a:extLst>
          </p:cNvPr>
          <p:cNvSpPr>
            <a:spLocks noGrp="1"/>
          </p:cNvSpPr>
          <p:nvPr>
            <p:ph type="subTitle" idx="1"/>
          </p:nvPr>
        </p:nvSpPr>
        <p:spPr>
          <a:xfrm>
            <a:off x="1136334" y="3534510"/>
            <a:ext cx="6858000" cy="288492"/>
          </a:xfrm>
          <a:prstGeom prst="rect">
            <a:avLst/>
          </a:prstGeom>
        </p:spPr>
        <p:txBody>
          <a:bodyPr>
            <a:normAutofit/>
          </a:bodyPr>
          <a:lstStyle>
            <a:lvl1pPr marL="0" indent="0" algn="ctr">
              <a:buNone/>
              <a:defRPr sz="1800">
                <a:solidFill>
                  <a:schemeClr val="tx1">
                    <a:lumMod val="75000"/>
                    <a:lumOff val="25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endParaRPr lang="de-DE"/>
          </a:p>
        </p:txBody>
      </p:sp>
      <p:sp>
        <p:nvSpPr>
          <p:cNvPr id="4" name="Datumsplatzhalter 3">
            <a:extLst>
              <a:ext uri="{FF2B5EF4-FFF2-40B4-BE49-F238E27FC236}">
                <a16:creationId xmlns:a16="http://schemas.microsoft.com/office/drawing/2014/main" id="{CCC804DE-922B-C74B-9EA8-C5381CE33FD7}"/>
              </a:ext>
            </a:extLst>
          </p:cNvPr>
          <p:cNvSpPr>
            <a:spLocks noGrp="1"/>
          </p:cNvSpPr>
          <p:nvPr>
            <p:ph type="dt" sz="half" idx="10"/>
          </p:nvPr>
        </p:nvSpPr>
        <p:spPr>
          <a:xfrm>
            <a:off x="6444204" y="1838180"/>
            <a:ext cx="1550130" cy="273844"/>
          </a:xfrm>
        </p:spPr>
        <p:txBody>
          <a:bodyPr/>
          <a:lstStyle>
            <a:lvl1pPr algn="r">
              <a:defRPr sz="1200" b="0">
                <a:solidFill>
                  <a:schemeClr val="tx1">
                    <a:lumMod val="75000"/>
                    <a:lumOff val="25000"/>
                  </a:schemeClr>
                </a:solidFill>
              </a:defRPr>
            </a:lvl1pPr>
          </a:lstStyle>
          <a:p>
            <a:fld id="{484DB4F0-DA0E-4CD7-9D96-4CDC88D80E66}" type="datetime4">
              <a:rPr lang="de-DE" smtClean="0"/>
              <a:t>20. Januar 2024</a:t>
            </a:fld>
            <a:endParaRPr lang="de-DE"/>
          </a:p>
        </p:txBody>
      </p:sp>
      <p:sp>
        <p:nvSpPr>
          <p:cNvPr id="12" name="Rechteck 11">
            <a:extLst>
              <a:ext uri="{FF2B5EF4-FFF2-40B4-BE49-F238E27FC236}">
                <a16:creationId xmlns:a16="http://schemas.microsoft.com/office/drawing/2014/main" id="{F63BEB96-A82C-3B46-B7DD-68391D3A3FDF}"/>
              </a:ext>
            </a:extLst>
          </p:cNvPr>
          <p:cNvSpPr/>
          <p:nvPr userDrawn="1"/>
        </p:nvSpPr>
        <p:spPr>
          <a:xfrm>
            <a:off x="-30920" y="771549"/>
            <a:ext cx="3707904" cy="1291807"/>
          </a:xfrm>
          <a:prstGeom prst="rect">
            <a:avLst/>
          </a:prstGeom>
          <a:solidFill>
            <a:srgbClr val="003F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4" name="Grafik 13">
            <a:extLst>
              <a:ext uri="{FF2B5EF4-FFF2-40B4-BE49-F238E27FC236}">
                <a16:creationId xmlns:a16="http://schemas.microsoft.com/office/drawing/2014/main" id="{FD3C9222-2CBE-6847-A800-4F46FE3A61CD}"/>
              </a:ext>
            </a:extLst>
          </p:cNvPr>
          <p:cNvPicPr>
            <a:picLocks noChangeAspect="1"/>
          </p:cNvPicPr>
          <p:nvPr userDrawn="1"/>
        </p:nvPicPr>
        <p:blipFill>
          <a:blip r:embed="rId3"/>
          <a:stretch>
            <a:fillRect/>
          </a:stretch>
        </p:blipFill>
        <p:spPr>
          <a:xfrm>
            <a:off x="696452" y="1185193"/>
            <a:ext cx="2253160" cy="474350"/>
          </a:xfrm>
          <a:prstGeom prst="rect">
            <a:avLst/>
          </a:prstGeom>
        </p:spPr>
      </p:pic>
    </p:spTree>
    <p:extLst>
      <p:ext uri="{BB962C8B-B14F-4D97-AF65-F5344CB8AC3E}">
        <p14:creationId xmlns:p14="http://schemas.microsoft.com/office/powerpoint/2010/main" val="3455871500"/>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5375"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otiv 1">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4A83F610-08D4-AC41-AED7-6D36DF38966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
          <a:stretch/>
        </p:blipFill>
        <p:spPr>
          <a:xfrm>
            <a:off x="7020273" y="0"/>
            <a:ext cx="2123727" cy="5143500"/>
          </a:xfrm>
          <a:prstGeom prst="rect">
            <a:avLst/>
          </a:prstGeom>
        </p:spPr>
      </p:pic>
      <p:sp>
        <p:nvSpPr>
          <p:cNvPr id="2" name="Titel 1">
            <a:extLst>
              <a:ext uri="{FF2B5EF4-FFF2-40B4-BE49-F238E27FC236}">
                <a16:creationId xmlns:a16="http://schemas.microsoft.com/office/drawing/2014/main" id="{D12C9380-3910-C94E-A64C-D239CC19DBFB}"/>
              </a:ext>
            </a:extLst>
          </p:cNvPr>
          <p:cNvSpPr>
            <a:spLocks noGrp="1"/>
          </p:cNvSpPr>
          <p:nvPr>
            <p:ph type="title"/>
          </p:nvPr>
        </p:nvSpPr>
        <p:spPr>
          <a:xfrm>
            <a:off x="628650" y="357504"/>
            <a:ext cx="6360306" cy="810090"/>
          </a:xfrm>
        </p:spPr>
        <p:txBody>
          <a:bodyPr/>
          <a:lstStyle/>
          <a:p>
            <a:r>
              <a:rPr lang="de-DE"/>
              <a:t>Mastertitelformat bearbeiten</a:t>
            </a:r>
          </a:p>
        </p:txBody>
      </p:sp>
      <p:sp>
        <p:nvSpPr>
          <p:cNvPr id="3" name="Inhaltsplatzhalter 2">
            <a:extLst>
              <a:ext uri="{FF2B5EF4-FFF2-40B4-BE49-F238E27FC236}">
                <a16:creationId xmlns:a16="http://schemas.microsoft.com/office/drawing/2014/main" id="{1A5F4910-1276-3546-9E5C-F337A9160D9C}"/>
              </a:ext>
            </a:extLst>
          </p:cNvPr>
          <p:cNvSpPr>
            <a:spLocks noGrp="1"/>
          </p:cNvSpPr>
          <p:nvPr>
            <p:ph sz="half" idx="1"/>
          </p:nvPr>
        </p:nvSpPr>
        <p:spPr>
          <a:xfrm>
            <a:off x="628650" y="1437625"/>
            <a:ext cx="3867150" cy="3195098"/>
          </a:xfrm>
          <a:prstGeom prst="rect">
            <a:avLst/>
          </a:prstGeom>
        </p:spPr>
        <p:txBody>
          <a:bodyPr/>
          <a:lstStyle>
            <a:lvl1pPr>
              <a:defRPr/>
            </a:lvl1pPr>
            <a:lvl2pPr>
              <a:defRPr/>
            </a:lvl2pPr>
            <a:lvl3pPr>
              <a:defRPr sz="1800"/>
            </a:lvl3pPr>
            <a:lvl4pPr>
              <a:defRPr/>
            </a:lvl4pPr>
          </a:lstStyle>
          <a:p>
            <a:endParaRPr lang="de-DE"/>
          </a:p>
        </p:txBody>
      </p:sp>
      <p:sp>
        <p:nvSpPr>
          <p:cNvPr id="7" name="Datumsplatzhalter 6">
            <a:extLst>
              <a:ext uri="{FF2B5EF4-FFF2-40B4-BE49-F238E27FC236}">
                <a16:creationId xmlns:a16="http://schemas.microsoft.com/office/drawing/2014/main" id="{7AD1CA3D-65A6-A94B-AA71-959DA1A52200}"/>
              </a:ext>
            </a:extLst>
          </p:cNvPr>
          <p:cNvSpPr>
            <a:spLocks noGrp="1"/>
          </p:cNvSpPr>
          <p:nvPr>
            <p:ph type="dt" sz="half" idx="10"/>
          </p:nvPr>
        </p:nvSpPr>
        <p:spPr/>
        <p:txBody>
          <a:bodyPr/>
          <a:lstStyle/>
          <a:p>
            <a:fld id="{8D2C0BC2-F76C-4991-AF4C-38AD94D5E956}" type="datetime4">
              <a:rPr lang="de-DE" smtClean="0"/>
              <a:t>20. Januar 2024</a:t>
            </a:fld>
            <a:endParaRPr lang="de-DE"/>
          </a:p>
        </p:txBody>
      </p:sp>
      <p:sp>
        <p:nvSpPr>
          <p:cNvPr id="17" name="Fußzeilenplatzhalter 16">
            <a:extLst>
              <a:ext uri="{FF2B5EF4-FFF2-40B4-BE49-F238E27FC236}">
                <a16:creationId xmlns:a16="http://schemas.microsoft.com/office/drawing/2014/main" id="{13E8C215-5B07-9F4B-A3CD-10AD46166735}"/>
              </a:ext>
            </a:extLst>
          </p:cNvPr>
          <p:cNvSpPr>
            <a:spLocks noGrp="1"/>
          </p:cNvSpPr>
          <p:nvPr>
            <p:ph type="ftr" sz="quarter" idx="11"/>
          </p:nvPr>
        </p:nvSpPr>
        <p:spPr/>
        <p:txBody>
          <a:bodyPr/>
          <a:lstStyle/>
          <a:p>
            <a:r>
              <a:rPr lang="de-DE"/>
              <a:t>Mustertext, z.B. Dozent, Veranstaltung, etc.</a:t>
            </a:r>
          </a:p>
        </p:txBody>
      </p:sp>
      <p:sp>
        <p:nvSpPr>
          <p:cNvPr id="18" name="Foliennummernplatzhalter 17">
            <a:extLst>
              <a:ext uri="{FF2B5EF4-FFF2-40B4-BE49-F238E27FC236}">
                <a16:creationId xmlns:a16="http://schemas.microsoft.com/office/drawing/2014/main" id="{0171DD39-F8F5-4A43-81F5-2F1A8DC9E090}"/>
              </a:ext>
            </a:extLst>
          </p:cNvPr>
          <p:cNvSpPr>
            <a:spLocks noGrp="1"/>
          </p:cNvSpPr>
          <p:nvPr>
            <p:ph type="sldNum" sz="quarter" idx="12"/>
          </p:nvPr>
        </p:nvSpPr>
        <p:spPr/>
        <p:txBody>
          <a:bodyPr/>
          <a:lstStyle/>
          <a:p>
            <a:fld id="{E6284D88-3594-244C-9DC1-2697C4820BF6}" type="slidenum">
              <a:rPr lang="de-DE" smtClean="0"/>
              <a:pPr/>
              <a:t>‹#›</a:t>
            </a:fld>
            <a:endParaRPr lang="de-DE"/>
          </a:p>
        </p:txBody>
      </p:sp>
      <p:cxnSp>
        <p:nvCxnSpPr>
          <p:cNvPr id="19" name="Gerade Verbindung 18">
            <a:extLst>
              <a:ext uri="{FF2B5EF4-FFF2-40B4-BE49-F238E27FC236}">
                <a16:creationId xmlns:a16="http://schemas.microsoft.com/office/drawing/2014/main" id="{C259F493-3032-7A4B-8546-FA94F660311D}"/>
              </a:ext>
            </a:extLst>
          </p:cNvPr>
          <p:cNvCxnSpPr/>
          <p:nvPr userDrawn="1"/>
        </p:nvCxnSpPr>
        <p:spPr>
          <a:xfrm>
            <a:off x="0" y="1059582"/>
            <a:ext cx="3419872" cy="0"/>
          </a:xfrm>
          <a:prstGeom prst="line">
            <a:avLst/>
          </a:prstGeom>
          <a:ln w="15875">
            <a:solidFill>
              <a:srgbClr val="003F61"/>
            </a:solidFill>
            <a:prstDash val="solid"/>
          </a:ln>
        </p:spPr>
        <p:style>
          <a:lnRef idx="1">
            <a:schemeClr val="accent1"/>
          </a:lnRef>
          <a:fillRef idx="0">
            <a:schemeClr val="accent1"/>
          </a:fillRef>
          <a:effectRef idx="0">
            <a:schemeClr val="accent1"/>
          </a:effectRef>
          <a:fontRef idx="minor">
            <a:schemeClr val="tx1"/>
          </a:fontRef>
        </p:style>
      </p:cxnSp>
      <p:sp>
        <p:nvSpPr>
          <p:cNvPr id="11" name="Rechteck 10">
            <a:extLst>
              <a:ext uri="{FF2B5EF4-FFF2-40B4-BE49-F238E27FC236}">
                <a16:creationId xmlns:a16="http://schemas.microsoft.com/office/drawing/2014/main" id="{F19F4F5E-CD66-7948-87A8-F4517B57792A}"/>
              </a:ext>
            </a:extLst>
          </p:cNvPr>
          <p:cNvSpPr/>
          <p:nvPr userDrawn="1"/>
        </p:nvSpPr>
        <p:spPr>
          <a:xfrm>
            <a:off x="7308304" y="481891"/>
            <a:ext cx="1835696" cy="553146"/>
          </a:xfrm>
          <a:prstGeom prst="rect">
            <a:avLst/>
          </a:prstGeom>
          <a:solidFill>
            <a:srgbClr val="00365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Grafik 11">
            <a:extLst>
              <a:ext uri="{FF2B5EF4-FFF2-40B4-BE49-F238E27FC236}">
                <a16:creationId xmlns:a16="http://schemas.microsoft.com/office/drawing/2014/main" id="{6527EAB0-D244-1447-8C94-A4BA849211D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627652" y="632464"/>
            <a:ext cx="1197000" cy="252000"/>
          </a:xfrm>
          <a:prstGeom prst="rect">
            <a:avLst/>
          </a:prstGeom>
        </p:spPr>
      </p:pic>
      <p:sp>
        <p:nvSpPr>
          <p:cNvPr id="13" name="Inhaltsplatzhalter 2">
            <a:extLst>
              <a:ext uri="{FF2B5EF4-FFF2-40B4-BE49-F238E27FC236}">
                <a16:creationId xmlns:a16="http://schemas.microsoft.com/office/drawing/2014/main" id="{7770AD0A-B5C5-7C45-ABFC-CC2DA369ABA9}"/>
              </a:ext>
            </a:extLst>
          </p:cNvPr>
          <p:cNvSpPr>
            <a:spLocks noGrp="1"/>
          </p:cNvSpPr>
          <p:nvPr>
            <p:ph sz="half" idx="13"/>
          </p:nvPr>
        </p:nvSpPr>
        <p:spPr>
          <a:xfrm>
            <a:off x="4690949" y="1437625"/>
            <a:ext cx="2298007" cy="3195098"/>
          </a:xfrm>
          <a:prstGeom prst="rect">
            <a:avLst/>
          </a:prstGeom>
        </p:spPr>
        <p:txBody>
          <a:bodyPr/>
          <a:lstStyle>
            <a:lvl1pPr>
              <a:defRPr/>
            </a:lvl1pPr>
            <a:lvl2pPr>
              <a:defRPr/>
            </a:lvl2pPr>
            <a:lvl3pPr>
              <a:defRPr sz="1800"/>
            </a:lvl3pPr>
            <a:lvl4pPr>
              <a:defRPr/>
            </a:lvl4pPr>
          </a:lstStyle>
          <a:p>
            <a:endParaRPr lang="de-DE"/>
          </a:p>
        </p:txBody>
      </p:sp>
    </p:spTree>
    <p:extLst>
      <p:ext uri="{BB962C8B-B14F-4D97-AF65-F5344CB8AC3E}">
        <p14:creationId xmlns:p14="http://schemas.microsoft.com/office/powerpoint/2010/main" val="1986725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otiv 2">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4A83F610-08D4-AC41-AED7-6D36DF38966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020273" y="0"/>
            <a:ext cx="2123727" cy="5143500"/>
          </a:xfrm>
          <a:prstGeom prst="rect">
            <a:avLst/>
          </a:prstGeom>
        </p:spPr>
      </p:pic>
      <p:sp>
        <p:nvSpPr>
          <p:cNvPr id="2" name="Titel 1">
            <a:extLst>
              <a:ext uri="{FF2B5EF4-FFF2-40B4-BE49-F238E27FC236}">
                <a16:creationId xmlns:a16="http://schemas.microsoft.com/office/drawing/2014/main" id="{D12C9380-3910-C94E-A64C-D239CC19DBFB}"/>
              </a:ext>
            </a:extLst>
          </p:cNvPr>
          <p:cNvSpPr>
            <a:spLocks noGrp="1"/>
          </p:cNvSpPr>
          <p:nvPr>
            <p:ph type="title"/>
          </p:nvPr>
        </p:nvSpPr>
        <p:spPr>
          <a:xfrm>
            <a:off x="628650" y="357504"/>
            <a:ext cx="6360306" cy="810090"/>
          </a:xfrm>
        </p:spPr>
        <p:txBody>
          <a:bodyPr/>
          <a:lstStyle/>
          <a:p>
            <a:r>
              <a:rPr lang="de-DE"/>
              <a:t>Mastertitelformat bearbeiten</a:t>
            </a:r>
          </a:p>
        </p:txBody>
      </p:sp>
      <p:sp>
        <p:nvSpPr>
          <p:cNvPr id="3" name="Inhaltsplatzhalter 2">
            <a:extLst>
              <a:ext uri="{FF2B5EF4-FFF2-40B4-BE49-F238E27FC236}">
                <a16:creationId xmlns:a16="http://schemas.microsoft.com/office/drawing/2014/main" id="{1A5F4910-1276-3546-9E5C-F337A9160D9C}"/>
              </a:ext>
            </a:extLst>
          </p:cNvPr>
          <p:cNvSpPr>
            <a:spLocks noGrp="1"/>
          </p:cNvSpPr>
          <p:nvPr>
            <p:ph sz="half" idx="1"/>
          </p:nvPr>
        </p:nvSpPr>
        <p:spPr>
          <a:xfrm>
            <a:off x="628650" y="1437625"/>
            <a:ext cx="3867150" cy="3195098"/>
          </a:xfrm>
          <a:prstGeom prst="rect">
            <a:avLst/>
          </a:prstGeom>
        </p:spPr>
        <p:txBody>
          <a:bodyPr/>
          <a:lstStyle>
            <a:lvl1pPr>
              <a:defRPr/>
            </a:lvl1pPr>
            <a:lvl2pPr>
              <a:defRPr/>
            </a:lvl2pPr>
            <a:lvl3pPr>
              <a:defRPr sz="1800"/>
            </a:lvl3pPr>
            <a:lvl4pPr>
              <a:defRPr/>
            </a:lvl4pPr>
          </a:lstStyle>
          <a:p>
            <a:endParaRPr lang="de-DE"/>
          </a:p>
        </p:txBody>
      </p:sp>
      <p:sp>
        <p:nvSpPr>
          <p:cNvPr id="7" name="Datumsplatzhalter 6">
            <a:extLst>
              <a:ext uri="{FF2B5EF4-FFF2-40B4-BE49-F238E27FC236}">
                <a16:creationId xmlns:a16="http://schemas.microsoft.com/office/drawing/2014/main" id="{7AD1CA3D-65A6-A94B-AA71-959DA1A52200}"/>
              </a:ext>
            </a:extLst>
          </p:cNvPr>
          <p:cNvSpPr>
            <a:spLocks noGrp="1"/>
          </p:cNvSpPr>
          <p:nvPr>
            <p:ph type="dt" sz="half" idx="10"/>
          </p:nvPr>
        </p:nvSpPr>
        <p:spPr/>
        <p:txBody>
          <a:bodyPr/>
          <a:lstStyle/>
          <a:p>
            <a:fld id="{A23A3467-3D66-4909-862D-3DF702AD4526}" type="datetime4">
              <a:rPr lang="de-DE" smtClean="0"/>
              <a:t>20. Januar 2024</a:t>
            </a:fld>
            <a:endParaRPr lang="de-DE"/>
          </a:p>
        </p:txBody>
      </p:sp>
      <p:sp>
        <p:nvSpPr>
          <p:cNvPr id="17" name="Fußzeilenplatzhalter 16">
            <a:extLst>
              <a:ext uri="{FF2B5EF4-FFF2-40B4-BE49-F238E27FC236}">
                <a16:creationId xmlns:a16="http://schemas.microsoft.com/office/drawing/2014/main" id="{13E8C215-5B07-9F4B-A3CD-10AD46166735}"/>
              </a:ext>
            </a:extLst>
          </p:cNvPr>
          <p:cNvSpPr>
            <a:spLocks noGrp="1"/>
          </p:cNvSpPr>
          <p:nvPr>
            <p:ph type="ftr" sz="quarter" idx="11"/>
          </p:nvPr>
        </p:nvSpPr>
        <p:spPr/>
        <p:txBody>
          <a:bodyPr/>
          <a:lstStyle/>
          <a:p>
            <a:r>
              <a:rPr lang="de-DE"/>
              <a:t>Mustertext, z.B. Dozent, Veranstaltung, etc.</a:t>
            </a:r>
          </a:p>
        </p:txBody>
      </p:sp>
      <p:sp>
        <p:nvSpPr>
          <p:cNvPr id="18" name="Foliennummernplatzhalter 17">
            <a:extLst>
              <a:ext uri="{FF2B5EF4-FFF2-40B4-BE49-F238E27FC236}">
                <a16:creationId xmlns:a16="http://schemas.microsoft.com/office/drawing/2014/main" id="{0171DD39-F8F5-4A43-81F5-2F1A8DC9E090}"/>
              </a:ext>
            </a:extLst>
          </p:cNvPr>
          <p:cNvSpPr>
            <a:spLocks noGrp="1"/>
          </p:cNvSpPr>
          <p:nvPr>
            <p:ph type="sldNum" sz="quarter" idx="12"/>
          </p:nvPr>
        </p:nvSpPr>
        <p:spPr/>
        <p:txBody>
          <a:bodyPr/>
          <a:lstStyle/>
          <a:p>
            <a:fld id="{E6284D88-3594-244C-9DC1-2697C4820BF6}" type="slidenum">
              <a:rPr lang="de-DE" smtClean="0"/>
              <a:pPr/>
              <a:t>‹#›</a:t>
            </a:fld>
            <a:endParaRPr lang="de-DE"/>
          </a:p>
        </p:txBody>
      </p:sp>
      <p:cxnSp>
        <p:nvCxnSpPr>
          <p:cNvPr id="19" name="Gerade Verbindung 18">
            <a:extLst>
              <a:ext uri="{FF2B5EF4-FFF2-40B4-BE49-F238E27FC236}">
                <a16:creationId xmlns:a16="http://schemas.microsoft.com/office/drawing/2014/main" id="{C259F493-3032-7A4B-8546-FA94F660311D}"/>
              </a:ext>
            </a:extLst>
          </p:cNvPr>
          <p:cNvCxnSpPr/>
          <p:nvPr userDrawn="1"/>
        </p:nvCxnSpPr>
        <p:spPr>
          <a:xfrm>
            <a:off x="0" y="1059582"/>
            <a:ext cx="3419872" cy="0"/>
          </a:xfrm>
          <a:prstGeom prst="line">
            <a:avLst/>
          </a:prstGeom>
          <a:ln w="15875">
            <a:solidFill>
              <a:srgbClr val="003F61"/>
            </a:solidFill>
            <a:prstDash val="solid"/>
          </a:ln>
        </p:spPr>
        <p:style>
          <a:lnRef idx="1">
            <a:schemeClr val="accent1"/>
          </a:lnRef>
          <a:fillRef idx="0">
            <a:schemeClr val="accent1"/>
          </a:fillRef>
          <a:effectRef idx="0">
            <a:schemeClr val="accent1"/>
          </a:effectRef>
          <a:fontRef idx="minor">
            <a:schemeClr val="tx1"/>
          </a:fontRef>
        </p:style>
      </p:cxnSp>
      <p:sp>
        <p:nvSpPr>
          <p:cNvPr id="11" name="Rechteck 10">
            <a:extLst>
              <a:ext uri="{FF2B5EF4-FFF2-40B4-BE49-F238E27FC236}">
                <a16:creationId xmlns:a16="http://schemas.microsoft.com/office/drawing/2014/main" id="{F19F4F5E-CD66-7948-87A8-F4517B57792A}"/>
              </a:ext>
            </a:extLst>
          </p:cNvPr>
          <p:cNvSpPr/>
          <p:nvPr userDrawn="1"/>
        </p:nvSpPr>
        <p:spPr>
          <a:xfrm>
            <a:off x="7308304" y="481891"/>
            <a:ext cx="1835696" cy="553146"/>
          </a:xfrm>
          <a:prstGeom prst="rect">
            <a:avLst/>
          </a:prstGeom>
          <a:solidFill>
            <a:srgbClr val="00365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Grafik 11">
            <a:extLst>
              <a:ext uri="{FF2B5EF4-FFF2-40B4-BE49-F238E27FC236}">
                <a16:creationId xmlns:a16="http://schemas.microsoft.com/office/drawing/2014/main" id="{6527EAB0-D244-1447-8C94-A4BA849211D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627652" y="632464"/>
            <a:ext cx="1197000" cy="252000"/>
          </a:xfrm>
          <a:prstGeom prst="rect">
            <a:avLst/>
          </a:prstGeom>
        </p:spPr>
      </p:pic>
      <p:sp>
        <p:nvSpPr>
          <p:cNvPr id="13" name="Inhaltsplatzhalter 2">
            <a:extLst>
              <a:ext uri="{FF2B5EF4-FFF2-40B4-BE49-F238E27FC236}">
                <a16:creationId xmlns:a16="http://schemas.microsoft.com/office/drawing/2014/main" id="{7770AD0A-B5C5-7C45-ABFC-CC2DA369ABA9}"/>
              </a:ext>
            </a:extLst>
          </p:cNvPr>
          <p:cNvSpPr>
            <a:spLocks noGrp="1"/>
          </p:cNvSpPr>
          <p:nvPr>
            <p:ph sz="half" idx="13"/>
          </p:nvPr>
        </p:nvSpPr>
        <p:spPr>
          <a:xfrm>
            <a:off x="4690949" y="1437625"/>
            <a:ext cx="2298007" cy="3195098"/>
          </a:xfrm>
          <a:prstGeom prst="rect">
            <a:avLst/>
          </a:prstGeom>
        </p:spPr>
        <p:txBody>
          <a:bodyPr/>
          <a:lstStyle>
            <a:lvl1pPr>
              <a:defRPr/>
            </a:lvl1pPr>
            <a:lvl2pPr>
              <a:defRPr/>
            </a:lvl2pPr>
            <a:lvl3pPr>
              <a:defRPr sz="1800"/>
            </a:lvl3pPr>
            <a:lvl4pPr>
              <a:defRPr/>
            </a:lvl4pPr>
          </a:lstStyle>
          <a:p>
            <a:endParaRPr lang="de-DE"/>
          </a:p>
        </p:txBody>
      </p:sp>
    </p:spTree>
    <p:extLst>
      <p:ext uri="{BB962C8B-B14F-4D97-AF65-F5344CB8AC3E}">
        <p14:creationId xmlns:p14="http://schemas.microsoft.com/office/powerpoint/2010/main" val="39742268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F2FEE595-9F74-A74C-A784-BD259288EF1B}"/>
              </a:ext>
            </a:extLst>
          </p:cNvPr>
          <p:cNvSpPr/>
          <p:nvPr userDrawn="1"/>
        </p:nvSpPr>
        <p:spPr>
          <a:xfrm>
            <a:off x="834887" y="1661576"/>
            <a:ext cx="8309113" cy="263836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83623554-97C9-BF4D-BC8B-0723B9942AD9}"/>
              </a:ext>
            </a:extLst>
          </p:cNvPr>
          <p:cNvSpPr>
            <a:spLocks noGrp="1"/>
          </p:cNvSpPr>
          <p:nvPr>
            <p:ph type="ctrTitle"/>
          </p:nvPr>
        </p:nvSpPr>
        <p:spPr>
          <a:xfrm>
            <a:off x="1136334" y="2366088"/>
            <a:ext cx="6858000" cy="1141766"/>
          </a:xfrm>
        </p:spPr>
        <p:txBody>
          <a:bodyPr anchor="b">
            <a:normAutofit/>
          </a:bodyPr>
          <a:lstStyle>
            <a:lvl1pPr algn="ctr">
              <a:defRPr sz="4800" b="1">
                <a:solidFill>
                  <a:srgbClr val="003F61"/>
                </a:solidFill>
              </a:defRPr>
            </a:lvl1pPr>
          </a:lstStyle>
          <a:p>
            <a:endParaRPr lang="de-DE"/>
          </a:p>
        </p:txBody>
      </p:sp>
      <p:sp>
        <p:nvSpPr>
          <p:cNvPr id="3" name="Untertitel 2">
            <a:extLst>
              <a:ext uri="{FF2B5EF4-FFF2-40B4-BE49-F238E27FC236}">
                <a16:creationId xmlns:a16="http://schemas.microsoft.com/office/drawing/2014/main" id="{6DFF771E-9976-5347-8056-85056008EBEF}"/>
              </a:ext>
            </a:extLst>
          </p:cNvPr>
          <p:cNvSpPr>
            <a:spLocks noGrp="1"/>
          </p:cNvSpPr>
          <p:nvPr>
            <p:ph type="subTitle" idx="1"/>
          </p:nvPr>
        </p:nvSpPr>
        <p:spPr>
          <a:xfrm>
            <a:off x="1136334" y="3534510"/>
            <a:ext cx="6858000" cy="288492"/>
          </a:xfrm>
          <a:prstGeom prst="rect">
            <a:avLst/>
          </a:prstGeom>
        </p:spPr>
        <p:txBody>
          <a:bodyPr>
            <a:normAutofit/>
          </a:bodyPr>
          <a:lstStyle>
            <a:lvl1pPr marL="0" indent="0" algn="ctr">
              <a:buNone/>
              <a:defRPr sz="1800">
                <a:solidFill>
                  <a:schemeClr val="tx1">
                    <a:lumMod val="75000"/>
                    <a:lumOff val="25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endParaRPr lang="de-DE"/>
          </a:p>
        </p:txBody>
      </p:sp>
      <p:sp>
        <p:nvSpPr>
          <p:cNvPr id="4" name="Datumsplatzhalter 3">
            <a:extLst>
              <a:ext uri="{FF2B5EF4-FFF2-40B4-BE49-F238E27FC236}">
                <a16:creationId xmlns:a16="http://schemas.microsoft.com/office/drawing/2014/main" id="{CCC804DE-922B-C74B-9EA8-C5381CE33FD7}"/>
              </a:ext>
            </a:extLst>
          </p:cNvPr>
          <p:cNvSpPr>
            <a:spLocks noGrp="1"/>
          </p:cNvSpPr>
          <p:nvPr>
            <p:ph type="dt" sz="half" idx="10"/>
          </p:nvPr>
        </p:nvSpPr>
        <p:spPr>
          <a:xfrm>
            <a:off x="6444204" y="1838180"/>
            <a:ext cx="1550130" cy="273844"/>
          </a:xfrm>
        </p:spPr>
        <p:txBody>
          <a:bodyPr/>
          <a:lstStyle>
            <a:lvl1pPr algn="r">
              <a:defRPr sz="1200" b="0">
                <a:solidFill>
                  <a:schemeClr val="tx1">
                    <a:lumMod val="75000"/>
                    <a:lumOff val="25000"/>
                  </a:schemeClr>
                </a:solidFill>
              </a:defRPr>
            </a:lvl1pPr>
          </a:lstStyle>
          <a:p>
            <a:fld id="{D5DBD778-420D-404C-A105-89AC97FE9D83}" type="datetime4">
              <a:rPr lang="de-DE" smtClean="0"/>
              <a:t>20. Januar 2024</a:t>
            </a:fld>
            <a:endParaRPr lang="de-DE"/>
          </a:p>
        </p:txBody>
      </p:sp>
      <p:sp>
        <p:nvSpPr>
          <p:cNvPr id="12" name="Rechteck 11">
            <a:extLst>
              <a:ext uri="{FF2B5EF4-FFF2-40B4-BE49-F238E27FC236}">
                <a16:creationId xmlns:a16="http://schemas.microsoft.com/office/drawing/2014/main" id="{F63BEB96-A82C-3B46-B7DD-68391D3A3FDF}"/>
              </a:ext>
            </a:extLst>
          </p:cNvPr>
          <p:cNvSpPr/>
          <p:nvPr userDrawn="1"/>
        </p:nvSpPr>
        <p:spPr>
          <a:xfrm>
            <a:off x="-30920" y="771549"/>
            <a:ext cx="3707904" cy="1291807"/>
          </a:xfrm>
          <a:prstGeom prst="rect">
            <a:avLst/>
          </a:prstGeom>
          <a:solidFill>
            <a:srgbClr val="003F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4" name="Grafik 13">
            <a:extLst>
              <a:ext uri="{FF2B5EF4-FFF2-40B4-BE49-F238E27FC236}">
                <a16:creationId xmlns:a16="http://schemas.microsoft.com/office/drawing/2014/main" id="{FD3C9222-2CBE-6847-A800-4F46FE3A61CD}"/>
              </a:ext>
            </a:extLst>
          </p:cNvPr>
          <p:cNvPicPr>
            <a:picLocks noChangeAspect="1"/>
          </p:cNvPicPr>
          <p:nvPr userDrawn="1"/>
        </p:nvPicPr>
        <p:blipFill>
          <a:blip r:embed="rId3"/>
          <a:stretch>
            <a:fillRect/>
          </a:stretch>
        </p:blipFill>
        <p:spPr>
          <a:xfrm>
            <a:off x="696452" y="1185193"/>
            <a:ext cx="2253160" cy="474350"/>
          </a:xfrm>
          <a:prstGeom prst="rect">
            <a:avLst/>
          </a:prstGeom>
        </p:spPr>
      </p:pic>
    </p:spTree>
    <p:extLst>
      <p:ext uri="{BB962C8B-B14F-4D97-AF65-F5344CB8AC3E}">
        <p14:creationId xmlns:p14="http://schemas.microsoft.com/office/powerpoint/2010/main" val="512046024"/>
      </p:ext>
    </p:extLst>
  </p:cSld>
  <p:clrMapOvr>
    <a:masterClrMapping/>
  </p:clrMapOvr>
  <p:extLst>
    <p:ext uri="{DCECCB84-F9BA-43D5-87BE-67443E8EF086}">
      <p15:sldGuideLst xmlns:p15="http://schemas.microsoft.com/office/powerpoint/2012/main">
        <p15:guide id="1" orient="horz" pos="1620">
          <p15:clr>
            <a:srgbClr val="FBAE40"/>
          </p15:clr>
        </p15:guide>
        <p15:guide id="2" pos="537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7B950C2-51E7-604B-B1E7-87CA23940FC3}"/>
              </a:ext>
            </a:extLst>
          </p:cNvPr>
          <p:cNvSpPr>
            <a:spLocks noGrp="1"/>
          </p:cNvSpPr>
          <p:nvPr>
            <p:ph type="title"/>
          </p:nvPr>
        </p:nvSpPr>
        <p:spPr>
          <a:xfrm>
            <a:off x="628650" y="357504"/>
            <a:ext cx="6535638" cy="810090"/>
          </a:xfrm>
        </p:spPr>
        <p:txBody>
          <a:bodyPr/>
          <a:lstStyle/>
          <a:p>
            <a:r>
              <a:rPr lang="de-DE"/>
              <a:t>Mastertitelformat bearbeiten</a:t>
            </a:r>
          </a:p>
        </p:txBody>
      </p:sp>
      <p:sp>
        <p:nvSpPr>
          <p:cNvPr id="3" name="Inhaltsplatzhalter 2">
            <a:extLst>
              <a:ext uri="{FF2B5EF4-FFF2-40B4-BE49-F238E27FC236}">
                <a16:creationId xmlns:a16="http://schemas.microsoft.com/office/drawing/2014/main" id="{BA6AE062-8335-1941-8D4E-55DA6A8791E8}"/>
              </a:ext>
            </a:extLst>
          </p:cNvPr>
          <p:cNvSpPr>
            <a:spLocks noGrp="1"/>
          </p:cNvSpPr>
          <p:nvPr>
            <p:ph idx="1"/>
          </p:nvPr>
        </p:nvSpPr>
        <p:spPr>
          <a:xfrm>
            <a:off x="628650" y="1437625"/>
            <a:ext cx="7886700" cy="3195098"/>
          </a:xfrm>
          <a:prstGeom prst="rect">
            <a:avLst/>
          </a:prstGeom>
        </p:spPr>
        <p:txBody>
          <a:bodyPr/>
          <a:lstStyle>
            <a:lvl2pPr marL="742932" indent="-285744">
              <a:buSzPct val="80000"/>
              <a:buFont typeface="Wingdings" pitchFamily="2" charset="2"/>
              <a:buChar char="§"/>
              <a:defRPr/>
            </a:lvl2pPr>
            <a:lvl3pPr marL="1142971" indent="-228594">
              <a:buSzPct val="70000"/>
              <a:buFont typeface="Courier New" panose="02070309020205020404" pitchFamily="49" charset="0"/>
              <a:buChar char="o"/>
              <a:defRPr sz="1800"/>
            </a:lvl3pPr>
            <a:lvl5pPr marL="2057349" indent="-228594">
              <a:buFont typeface="Symbol" pitchFamily="2" charset="2"/>
              <a:buChar char="-"/>
              <a:defRPr/>
            </a:lvl5pPr>
          </a:lstStyle>
          <a:p>
            <a:r>
              <a:rPr lang="de-DE"/>
              <a:t>Mastertextformat bearbeiten</a:t>
            </a:r>
          </a:p>
          <a:p>
            <a:pPr lvl="1"/>
            <a:r>
              <a:rPr lang="de-DE"/>
              <a:t>Zweite Ebene</a:t>
            </a:r>
          </a:p>
          <a:p>
            <a:pPr lvl="2"/>
            <a:r>
              <a:rPr lang="de-DE"/>
              <a:t>Dritte Ebene</a:t>
            </a:r>
          </a:p>
          <a:p>
            <a:pPr lvl="3"/>
            <a:r>
              <a:rPr lang="de-DE"/>
              <a:t>Vierte Ebene</a:t>
            </a:r>
          </a:p>
        </p:txBody>
      </p:sp>
      <p:sp>
        <p:nvSpPr>
          <p:cNvPr id="11" name="Datumsplatzhalter 10">
            <a:extLst>
              <a:ext uri="{FF2B5EF4-FFF2-40B4-BE49-F238E27FC236}">
                <a16:creationId xmlns:a16="http://schemas.microsoft.com/office/drawing/2014/main" id="{D1C0EDF0-C7CD-1040-BD2E-4C03AB385D57}"/>
              </a:ext>
            </a:extLst>
          </p:cNvPr>
          <p:cNvSpPr>
            <a:spLocks noGrp="1"/>
          </p:cNvSpPr>
          <p:nvPr>
            <p:ph type="dt" sz="half" idx="10"/>
          </p:nvPr>
        </p:nvSpPr>
        <p:spPr/>
        <p:txBody>
          <a:bodyPr/>
          <a:lstStyle/>
          <a:p>
            <a:fld id="{7713204E-9064-4FEA-98B5-D47D40DD54A2}" type="datetime4">
              <a:rPr lang="de-DE" smtClean="0"/>
              <a:t>20. Januar 2024</a:t>
            </a:fld>
            <a:endParaRPr lang="de-DE"/>
          </a:p>
        </p:txBody>
      </p:sp>
      <p:sp>
        <p:nvSpPr>
          <p:cNvPr id="12" name="Fußzeilenplatzhalter 11">
            <a:extLst>
              <a:ext uri="{FF2B5EF4-FFF2-40B4-BE49-F238E27FC236}">
                <a16:creationId xmlns:a16="http://schemas.microsoft.com/office/drawing/2014/main" id="{D0FB7417-D42F-294D-B82E-3476EE811E62}"/>
              </a:ext>
            </a:extLst>
          </p:cNvPr>
          <p:cNvSpPr>
            <a:spLocks noGrp="1"/>
          </p:cNvSpPr>
          <p:nvPr>
            <p:ph type="ftr" sz="quarter" idx="11"/>
          </p:nvPr>
        </p:nvSpPr>
        <p:spPr/>
        <p:txBody>
          <a:bodyPr/>
          <a:lstStyle/>
          <a:p>
            <a:r>
              <a:rPr lang="de-DE"/>
              <a:t>Mustertext, z.B. Dozent, Veranstaltung, etc.</a:t>
            </a:r>
          </a:p>
        </p:txBody>
      </p:sp>
      <p:sp>
        <p:nvSpPr>
          <p:cNvPr id="13" name="Foliennummernplatzhalter 12">
            <a:extLst>
              <a:ext uri="{FF2B5EF4-FFF2-40B4-BE49-F238E27FC236}">
                <a16:creationId xmlns:a16="http://schemas.microsoft.com/office/drawing/2014/main" id="{760AEF13-2F11-8341-A844-FB334ACD09E0}"/>
              </a:ext>
            </a:extLst>
          </p:cNvPr>
          <p:cNvSpPr>
            <a:spLocks noGrp="1"/>
          </p:cNvSpPr>
          <p:nvPr>
            <p:ph type="sldNum" sz="quarter" idx="12"/>
          </p:nvPr>
        </p:nvSpPr>
        <p:spPr/>
        <p:txBody>
          <a:bodyPr/>
          <a:lstStyle/>
          <a:p>
            <a:fld id="{E6284D88-3594-244C-9DC1-2697C4820BF6}" type="slidenum">
              <a:rPr lang="de-DE" smtClean="0"/>
              <a:pPr/>
              <a:t>‹#›</a:t>
            </a:fld>
            <a:endParaRPr lang="de-DE"/>
          </a:p>
        </p:txBody>
      </p:sp>
      <p:cxnSp>
        <p:nvCxnSpPr>
          <p:cNvPr id="14" name="Gerade Verbindung 13">
            <a:extLst>
              <a:ext uri="{FF2B5EF4-FFF2-40B4-BE49-F238E27FC236}">
                <a16:creationId xmlns:a16="http://schemas.microsoft.com/office/drawing/2014/main" id="{0CD54FD0-88F7-994A-AC97-0DE79C039585}"/>
              </a:ext>
            </a:extLst>
          </p:cNvPr>
          <p:cNvCxnSpPr/>
          <p:nvPr userDrawn="1"/>
        </p:nvCxnSpPr>
        <p:spPr>
          <a:xfrm>
            <a:off x="0" y="1059582"/>
            <a:ext cx="3419872" cy="0"/>
          </a:xfrm>
          <a:prstGeom prst="line">
            <a:avLst/>
          </a:prstGeom>
          <a:ln w="15875">
            <a:solidFill>
              <a:srgbClr val="003F6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317333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2C9380-3910-C94E-A64C-D239CC19DBFB}"/>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1A5F4910-1276-3546-9E5C-F337A9160D9C}"/>
              </a:ext>
            </a:extLst>
          </p:cNvPr>
          <p:cNvSpPr>
            <a:spLocks noGrp="1"/>
          </p:cNvSpPr>
          <p:nvPr>
            <p:ph sz="half" idx="1"/>
          </p:nvPr>
        </p:nvSpPr>
        <p:spPr>
          <a:xfrm>
            <a:off x="628650" y="1437625"/>
            <a:ext cx="3867150" cy="3195098"/>
          </a:xfrm>
          <a:prstGeom prst="rect">
            <a:avLst/>
          </a:prstGeom>
        </p:spPr>
        <p:txBody>
          <a:bodyPr/>
          <a:lstStyle>
            <a:lvl1pPr>
              <a:defRPr/>
            </a:lvl1pPr>
            <a:lvl2pPr>
              <a:defRPr/>
            </a:lvl2pPr>
            <a:lvl3pPr>
              <a:defRPr sz="1800"/>
            </a:lvl3pPr>
            <a:lvl4pPr>
              <a:defRPr/>
            </a:lvl4pPr>
          </a:lstStyle>
          <a:p>
            <a:endParaRPr lang="de-DE"/>
          </a:p>
        </p:txBody>
      </p:sp>
      <p:sp>
        <p:nvSpPr>
          <p:cNvPr id="4" name="Inhaltsplatzhalter 3">
            <a:extLst>
              <a:ext uri="{FF2B5EF4-FFF2-40B4-BE49-F238E27FC236}">
                <a16:creationId xmlns:a16="http://schemas.microsoft.com/office/drawing/2014/main" id="{6EBE858A-D5B3-E542-B3EA-33DD431D8C3E}"/>
              </a:ext>
            </a:extLst>
          </p:cNvPr>
          <p:cNvSpPr>
            <a:spLocks noGrp="1"/>
          </p:cNvSpPr>
          <p:nvPr>
            <p:ph sz="half" idx="2"/>
          </p:nvPr>
        </p:nvSpPr>
        <p:spPr>
          <a:xfrm>
            <a:off x="4648200" y="1437623"/>
            <a:ext cx="3867150" cy="3195099"/>
          </a:xfrm>
          <a:prstGeom prst="rect">
            <a:avLst/>
          </a:prstGeom>
        </p:spPr>
        <p:txBody>
          <a:bodyPr/>
          <a:lstStyle>
            <a:lvl1pPr>
              <a:defRPr/>
            </a:lvl1pPr>
            <a:lvl2pPr>
              <a:defRPr/>
            </a:lvl2pPr>
            <a:lvl3pPr>
              <a:defRPr/>
            </a:lvl3pPr>
            <a:lvl4pPr>
              <a:defRPr/>
            </a:lvl4pPr>
          </a:lstStyle>
          <a:p>
            <a:endParaRPr lang="de-DE"/>
          </a:p>
        </p:txBody>
      </p:sp>
      <p:sp>
        <p:nvSpPr>
          <p:cNvPr id="7" name="Datumsplatzhalter 6">
            <a:extLst>
              <a:ext uri="{FF2B5EF4-FFF2-40B4-BE49-F238E27FC236}">
                <a16:creationId xmlns:a16="http://schemas.microsoft.com/office/drawing/2014/main" id="{7AD1CA3D-65A6-A94B-AA71-959DA1A52200}"/>
              </a:ext>
            </a:extLst>
          </p:cNvPr>
          <p:cNvSpPr>
            <a:spLocks noGrp="1"/>
          </p:cNvSpPr>
          <p:nvPr>
            <p:ph type="dt" sz="half" idx="10"/>
          </p:nvPr>
        </p:nvSpPr>
        <p:spPr/>
        <p:txBody>
          <a:bodyPr/>
          <a:lstStyle/>
          <a:p>
            <a:fld id="{97F975AF-D66F-4CD2-8B88-03272C0D5A07}" type="datetime4">
              <a:rPr lang="de-DE" smtClean="0"/>
              <a:t>20. Januar 2024</a:t>
            </a:fld>
            <a:endParaRPr lang="de-DE"/>
          </a:p>
        </p:txBody>
      </p:sp>
      <p:sp>
        <p:nvSpPr>
          <p:cNvPr id="17" name="Fußzeilenplatzhalter 16">
            <a:extLst>
              <a:ext uri="{FF2B5EF4-FFF2-40B4-BE49-F238E27FC236}">
                <a16:creationId xmlns:a16="http://schemas.microsoft.com/office/drawing/2014/main" id="{13E8C215-5B07-9F4B-A3CD-10AD46166735}"/>
              </a:ext>
            </a:extLst>
          </p:cNvPr>
          <p:cNvSpPr>
            <a:spLocks noGrp="1"/>
          </p:cNvSpPr>
          <p:nvPr>
            <p:ph type="ftr" sz="quarter" idx="11"/>
          </p:nvPr>
        </p:nvSpPr>
        <p:spPr/>
        <p:txBody>
          <a:bodyPr/>
          <a:lstStyle/>
          <a:p>
            <a:r>
              <a:rPr lang="de-DE"/>
              <a:t>Mustertext, z.B. Dozent, Veranstaltung, etc.</a:t>
            </a:r>
          </a:p>
        </p:txBody>
      </p:sp>
      <p:sp>
        <p:nvSpPr>
          <p:cNvPr id="18" name="Foliennummernplatzhalter 17">
            <a:extLst>
              <a:ext uri="{FF2B5EF4-FFF2-40B4-BE49-F238E27FC236}">
                <a16:creationId xmlns:a16="http://schemas.microsoft.com/office/drawing/2014/main" id="{0171DD39-F8F5-4A43-81F5-2F1A8DC9E090}"/>
              </a:ext>
            </a:extLst>
          </p:cNvPr>
          <p:cNvSpPr>
            <a:spLocks noGrp="1"/>
          </p:cNvSpPr>
          <p:nvPr>
            <p:ph type="sldNum" sz="quarter" idx="12"/>
          </p:nvPr>
        </p:nvSpPr>
        <p:spPr/>
        <p:txBody>
          <a:bodyPr/>
          <a:lstStyle/>
          <a:p>
            <a:fld id="{E6284D88-3594-244C-9DC1-2697C4820BF6}" type="slidenum">
              <a:rPr lang="de-DE" smtClean="0"/>
              <a:pPr/>
              <a:t>‹#›</a:t>
            </a:fld>
            <a:endParaRPr lang="de-DE"/>
          </a:p>
        </p:txBody>
      </p:sp>
      <p:cxnSp>
        <p:nvCxnSpPr>
          <p:cNvPr id="19" name="Gerade Verbindung 18">
            <a:extLst>
              <a:ext uri="{FF2B5EF4-FFF2-40B4-BE49-F238E27FC236}">
                <a16:creationId xmlns:a16="http://schemas.microsoft.com/office/drawing/2014/main" id="{C259F493-3032-7A4B-8546-FA94F660311D}"/>
              </a:ext>
            </a:extLst>
          </p:cNvPr>
          <p:cNvCxnSpPr/>
          <p:nvPr userDrawn="1"/>
        </p:nvCxnSpPr>
        <p:spPr>
          <a:xfrm>
            <a:off x="0" y="1059582"/>
            <a:ext cx="3419872" cy="0"/>
          </a:xfrm>
          <a:prstGeom prst="line">
            <a:avLst/>
          </a:prstGeom>
          <a:ln w="15875">
            <a:solidFill>
              <a:srgbClr val="003F6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38967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ur Inhalt">
    <p:spTree>
      <p:nvGrpSpPr>
        <p:cNvPr id="1" name=""/>
        <p:cNvGrpSpPr/>
        <p:nvPr/>
      </p:nvGrpSpPr>
      <p:grpSpPr>
        <a:xfrm>
          <a:off x="0" y="0"/>
          <a:ext cx="0" cy="0"/>
          <a:chOff x="0" y="0"/>
          <a:chExt cx="0" cy="0"/>
        </a:xfrm>
      </p:grpSpPr>
      <p:sp>
        <p:nvSpPr>
          <p:cNvPr id="10" name="Bildplatzhalter 2">
            <a:extLst>
              <a:ext uri="{FF2B5EF4-FFF2-40B4-BE49-F238E27FC236}">
                <a16:creationId xmlns:a16="http://schemas.microsoft.com/office/drawing/2014/main" id="{FBE614A3-EBBF-A440-B3E5-8E81DE0A1F7A}"/>
              </a:ext>
            </a:extLst>
          </p:cNvPr>
          <p:cNvSpPr>
            <a:spLocks noGrp="1"/>
          </p:cNvSpPr>
          <p:nvPr>
            <p:ph type="pic" idx="1"/>
          </p:nvPr>
        </p:nvSpPr>
        <p:spPr>
          <a:xfrm>
            <a:off x="628650" y="1167595"/>
            <a:ext cx="7886700" cy="3228194"/>
          </a:xfrm>
          <a:prstGeom prst="rect">
            <a:avLst/>
          </a:prstGeo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de-DE"/>
          </a:p>
        </p:txBody>
      </p:sp>
      <p:sp>
        <p:nvSpPr>
          <p:cNvPr id="11" name="Datumsplatzhalter 10">
            <a:extLst>
              <a:ext uri="{FF2B5EF4-FFF2-40B4-BE49-F238E27FC236}">
                <a16:creationId xmlns:a16="http://schemas.microsoft.com/office/drawing/2014/main" id="{E6B8371A-EDFA-6F4C-9A92-B8F870FEE050}"/>
              </a:ext>
            </a:extLst>
          </p:cNvPr>
          <p:cNvSpPr>
            <a:spLocks noGrp="1"/>
          </p:cNvSpPr>
          <p:nvPr>
            <p:ph type="dt" sz="half" idx="10"/>
          </p:nvPr>
        </p:nvSpPr>
        <p:spPr/>
        <p:txBody>
          <a:bodyPr/>
          <a:lstStyle/>
          <a:p>
            <a:fld id="{AACC3213-F89B-4703-9E42-6A9626B1854B}" type="datetime4">
              <a:rPr lang="de-DE" smtClean="0"/>
              <a:t>20. Januar 2024</a:t>
            </a:fld>
            <a:endParaRPr lang="de-DE"/>
          </a:p>
        </p:txBody>
      </p:sp>
      <p:sp>
        <p:nvSpPr>
          <p:cNvPr id="12" name="Fußzeilenplatzhalter 11">
            <a:extLst>
              <a:ext uri="{FF2B5EF4-FFF2-40B4-BE49-F238E27FC236}">
                <a16:creationId xmlns:a16="http://schemas.microsoft.com/office/drawing/2014/main" id="{E82E6EA0-58D4-7440-AB78-0DD558CC5484}"/>
              </a:ext>
            </a:extLst>
          </p:cNvPr>
          <p:cNvSpPr>
            <a:spLocks noGrp="1"/>
          </p:cNvSpPr>
          <p:nvPr>
            <p:ph type="ftr" sz="quarter" idx="11"/>
          </p:nvPr>
        </p:nvSpPr>
        <p:spPr/>
        <p:txBody>
          <a:bodyPr/>
          <a:lstStyle/>
          <a:p>
            <a:r>
              <a:rPr lang="de-DE"/>
              <a:t>Mustertext, z.B. Dozent, Veranstaltung, etc.</a:t>
            </a:r>
          </a:p>
        </p:txBody>
      </p:sp>
      <p:sp>
        <p:nvSpPr>
          <p:cNvPr id="13" name="Foliennummernplatzhalter 12">
            <a:extLst>
              <a:ext uri="{FF2B5EF4-FFF2-40B4-BE49-F238E27FC236}">
                <a16:creationId xmlns:a16="http://schemas.microsoft.com/office/drawing/2014/main" id="{B4BD58BE-F884-4444-8B6B-B4B0AE190AB6}"/>
              </a:ext>
            </a:extLst>
          </p:cNvPr>
          <p:cNvSpPr>
            <a:spLocks noGrp="1"/>
          </p:cNvSpPr>
          <p:nvPr>
            <p:ph type="sldNum" sz="quarter" idx="12"/>
          </p:nvPr>
        </p:nvSpPr>
        <p:spPr/>
        <p:txBody>
          <a:bodyPr/>
          <a:lstStyle/>
          <a:p>
            <a:fld id="{E6284D88-3594-244C-9DC1-2697C4820BF6}" type="slidenum">
              <a:rPr lang="de-DE" smtClean="0"/>
              <a:pPr/>
              <a:t>‹#›</a:t>
            </a:fld>
            <a:endParaRPr lang="de-DE"/>
          </a:p>
        </p:txBody>
      </p:sp>
      <p:cxnSp>
        <p:nvCxnSpPr>
          <p:cNvPr id="14" name="Gerade Verbindung 13">
            <a:extLst>
              <a:ext uri="{FF2B5EF4-FFF2-40B4-BE49-F238E27FC236}">
                <a16:creationId xmlns:a16="http://schemas.microsoft.com/office/drawing/2014/main" id="{4C177A82-DC7C-0A48-B316-C00824CF2909}"/>
              </a:ext>
            </a:extLst>
          </p:cNvPr>
          <p:cNvCxnSpPr/>
          <p:nvPr userDrawn="1"/>
        </p:nvCxnSpPr>
        <p:spPr>
          <a:xfrm>
            <a:off x="0" y="1059582"/>
            <a:ext cx="3419872" cy="0"/>
          </a:xfrm>
          <a:prstGeom prst="line">
            <a:avLst/>
          </a:prstGeom>
          <a:ln w="15875">
            <a:solidFill>
              <a:srgbClr val="003F6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33081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bschnitts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B923A1B-66FD-834D-968B-6B5B22A5530F}"/>
              </a:ext>
            </a:extLst>
          </p:cNvPr>
          <p:cNvSpPr>
            <a:spLocks noGrp="1"/>
          </p:cNvSpPr>
          <p:nvPr>
            <p:ph type="title"/>
          </p:nvPr>
        </p:nvSpPr>
        <p:spPr>
          <a:xfrm>
            <a:off x="628650" y="1673977"/>
            <a:ext cx="7886700" cy="1401829"/>
          </a:xfrm>
        </p:spPr>
        <p:txBody>
          <a:bodyPr anchor="b">
            <a:normAutofit/>
          </a:bodyPr>
          <a:lstStyle>
            <a:lvl1pPr>
              <a:defRPr sz="4800"/>
            </a:lvl1pPr>
          </a:lstStyle>
          <a:p>
            <a:r>
              <a:rPr lang="de-DE"/>
              <a:t>Mastertitelformat bearbeiten</a:t>
            </a:r>
          </a:p>
        </p:txBody>
      </p:sp>
      <p:sp>
        <p:nvSpPr>
          <p:cNvPr id="3" name="Textplatzhalter 2">
            <a:extLst>
              <a:ext uri="{FF2B5EF4-FFF2-40B4-BE49-F238E27FC236}">
                <a16:creationId xmlns:a16="http://schemas.microsoft.com/office/drawing/2014/main" id="{448CA627-6921-2A47-864A-478C787DF066}"/>
              </a:ext>
            </a:extLst>
          </p:cNvPr>
          <p:cNvSpPr>
            <a:spLocks noGrp="1"/>
          </p:cNvSpPr>
          <p:nvPr>
            <p:ph type="body" idx="1" hasCustomPrompt="1"/>
          </p:nvPr>
        </p:nvSpPr>
        <p:spPr>
          <a:xfrm>
            <a:off x="629603" y="3147814"/>
            <a:ext cx="7886700" cy="648072"/>
          </a:xfrm>
          <a:prstGeom prst="rect">
            <a:avLst/>
          </a:prstGeom>
        </p:spPr>
        <p:txBody>
          <a:bodyPr>
            <a:noAutofit/>
          </a:bodyPr>
          <a:lstStyle>
            <a:lvl1pPr marL="0" indent="0">
              <a:buNone/>
              <a:defRPr sz="1800">
                <a:solidFill>
                  <a:schemeClr val="bg2">
                    <a:lumMod val="2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de-DE"/>
              <a:t>Mastertextformat bearbeiten</a:t>
            </a:r>
            <a:br>
              <a:rPr lang="de-DE"/>
            </a:br>
            <a:r>
              <a:rPr lang="de-DE"/>
              <a:t>
</a:t>
            </a:r>
          </a:p>
        </p:txBody>
      </p:sp>
      <p:cxnSp>
        <p:nvCxnSpPr>
          <p:cNvPr id="10" name="Gerade Verbindung 9">
            <a:extLst>
              <a:ext uri="{FF2B5EF4-FFF2-40B4-BE49-F238E27FC236}">
                <a16:creationId xmlns:a16="http://schemas.microsoft.com/office/drawing/2014/main" id="{8128EB36-DB24-EA42-88A5-B44DFA187A85}"/>
              </a:ext>
            </a:extLst>
          </p:cNvPr>
          <p:cNvCxnSpPr/>
          <p:nvPr userDrawn="1"/>
        </p:nvCxnSpPr>
        <p:spPr>
          <a:xfrm>
            <a:off x="0" y="3795886"/>
            <a:ext cx="3419872" cy="0"/>
          </a:xfrm>
          <a:prstGeom prst="line">
            <a:avLst/>
          </a:prstGeom>
          <a:ln w="15875">
            <a:solidFill>
              <a:srgbClr val="003F61"/>
            </a:solidFill>
            <a:prstDash val="solid"/>
          </a:ln>
        </p:spPr>
        <p:style>
          <a:lnRef idx="1">
            <a:schemeClr val="accent1"/>
          </a:lnRef>
          <a:fillRef idx="0">
            <a:schemeClr val="accent1"/>
          </a:fillRef>
          <a:effectRef idx="0">
            <a:schemeClr val="accent1"/>
          </a:effectRef>
          <a:fontRef idx="minor">
            <a:schemeClr val="tx1"/>
          </a:fontRef>
        </p:style>
      </p:cxnSp>
      <p:sp>
        <p:nvSpPr>
          <p:cNvPr id="5" name="Datumsplatzhalter 4">
            <a:extLst>
              <a:ext uri="{FF2B5EF4-FFF2-40B4-BE49-F238E27FC236}">
                <a16:creationId xmlns:a16="http://schemas.microsoft.com/office/drawing/2014/main" id="{C8696813-9A0D-4C47-B771-59A5CC711EAD}"/>
              </a:ext>
            </a:extLst>
          </p:cNvPr>
          <p:cNvSpPr>
            <a:spLocks noGrp="1"/>
          </p:cNvSpPr>
          <p:nvPr>
            <p:ph type="dt" sz="half" idx="10"/>
          </p:nvPr>
        </p:nvSpPr>
        <p:spPr/>
        <p:txBody>
          <a:bodyPr/>
          <a:lstStyle/>
          <a:p>
            <a:fld id="{2A415708-3060-4E7F-9091-17B5F7F86D50}" type="datetime4">
              <a:rPr lang="de-DE" smtClean="0"/>
              <a:t>20. Januar 2024</a:t>
            </a:fld>
            <a:endParaRPr lang="de-DE"/>
          </a:p>
        </p:txBody>
      </p:sp>
      <p:sp>
        <p:nvSpPr>
          <p:cNvPr id="12" name="Fußzeilenplatzhalter 11">
            <a:extLst>
              <a:ext uri="{FF2B5EF4-FFF2-40B4-BE49-F238E27FC236}">
                <a16:creationId xmlns:a16="http://schemas.microsoft.com/office/drawing/2014/main" id="{1ACB7C5A-F921-9E4B-A100-CBA8EFE60E70}"/>
              </a:ext>
            </a:extLst>
          </p:cNvPr>
          <p:cNvSpPr>
            <a:spLocks noGrp="1"/>
          </p:cNvSpPr>
          <p:nvPr>
            <p:ph type="ftr" sz="quarter" idx="11"/>
          </p:nvPr>
        </p:nvSpPr>
        <p:spPr/>
        <p:txBody>
          <a:bodyPr/>
          <a:lstStyle/>
          <a:p>
            <a:r>
              <a:rPr lang="de-DE"/>
              <a:t>Mustertext, z.B. Dozent, Veranstaltung, etc.</a:t>
            </a:r>
          </a:p>
        </p:txBody>
      </p:sp>
      <p:sp>
        <p:nvSpPr>
          <p:cNvPr id="13" name="Foliennummernplatzhalter 12">
            <a:extLst>
              <a:ext uri="{FF2B5EF4-FFF2-40B4-BE49-F238E27FC236}">
                <a16:creationId xmlns:a16="http://schemas.microsoft.com/office/drawing/2014/main" id="{FF9D62AB-E323-6542-9BEC-36344272BBA5}"/>
              </a:ext>
            </a:extLst>
          </p:cNvPr>
          <p:cNvSpPr>
            <a:spLocks noGrp="1"/>
          </p:cNvSpPr>
          <p:nvPr>
            <p:ph type="sldNum" sz="quarter" idx="12"/>
          </p:nvPr>
        </p:nvSpPr>
        <p:spPr/>
        <p:txBody>
          <a:bodyPr/>
          <a:lstStyle/>
          <a:p>
            <a:fld id="{E6284D88-3594-244C-9DC1-2697C4820BF6}" type="slidenum">
              <a:rPr lang="de-DE" smtClean="0"/>
              <a:pPr/>
              <a:t>‹#›</a:t>
            </a:fld>
            <a:endParaRPr lang="de-DE"/>
          </a:p>
        </p:txBody>
      </p:sp>
    </p:spTree>
    <p:extLst>
      <p:ext uri="{BB962C8B-B14F-4D97-AF65-F5344CB8AC3E}">
        <p14:creationId xmlns:p14="http://schemas.microsoft.com/office/powerpoint/2010/main" val="17603563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Inhalt und Bild">
    <p:spTree>
      <p:nvGrpSpPr>
        <p:cNvPr id="1" name=""/>
        <p:cNvGrpSpPr/>
        <p:nvPr/>
      </p:nvGrpSpPr>
      <p:grpSpPr>
        <a:xfrm>
          <a:off x="0" y="0"/>
          <a:ext cx="0" cy="0"/>
          <a:chOff x="0" y="0"/>
          <a:chExt cx="0" cy="0"/>
        </a:xfrm>
      </p:grpSpPr>
      <p:sp>
        <p:nvSpPr>
          <p:cNvPr id="3" name="Bildplatzhalter 2">
            <a:extLst>
              <a:ext uri="{FF2B5EF4-FFF2-40B4-BE49-F238E27FC236}">
                <a16:creationId xmlns:a16="http://schemas.microsoft.com/office/drawing/2014/main" id="{6D47DD8E-E52B-4948-98E0-785187E189FB}"/>
              </a:ext>
            </a:extLst>
          </p:cNvPr>
          <p:cNvSpPr>
            <a:spLocks noGrp="1"/>
          </p:cNvSpPr>
          <p:nvPr>
            <p:ph type="pic" idx="1"/>
          </p:nvPr>
        </p:nvSpPr>
        <p:spPr>
          <a:xfrm>
            <a:off x="3887788" y="1167595"/>
            <a:ext cx="5256212" cy="3228194"/>
          </a:xfrm>
          <a:prstGeom prst="rect">
            <a:avLst/>
          </a:prstGeo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de-DE"/>
          </a:p>
        </p:txBody>
      </p:sp>
      <p:sp>
        <p:nvSpPr>
          <p:cNvPr id="4" name="Textplatzhalter 3">
            <a:extLst>
              <a:ext uri="{FF2B5EF4-FFF2-40B4-BE49-F238E27FC236}">
                <a16:creationId xmlns:a16="http://schemas.microsoft.com/office/drawing/2014/main" id="{A1523175-B05F-B94F-9B8F-55CE875886B0}"/>
              </a:ext>
            </a:extLst>
          </p:cNvPr>
          <p:cNvSpPr>
            <a:spLocks noGrp="1"/>
          </p:cNvSpPr>
          <p:nvPr>
            <p:ph type="body" sz="half" idx="2"/>
          </p:nvPr>
        </p:nvSpPr>
        <p:spPr>
          <a:xfrm>
            <a:off x="630243" y="1755447"/>
            <a:ext cx="2949575" cy="2646294"/>
          </a:xfrm>
          <a:prstGeom prst="rect">
            <a:avLst/>
          </a:prstGeom>
        </p:spPr>
        <p:txBody>
          <a:bodyPr/>
          <a:lstStyle>
            <a:lvl1pPr marL="285744" indent="-285744">
              <a:buSzPct val="90000"/>
              <a:buFont typeface="Wingdings" pitchFamily="2" charset="2"/>
              <a:buChar char="§"/>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r>
              <a:rPr lang="de-DE"/>
              <a:t>Mastertextformat bearbeiten
Zweite Ebene
Dritte Ebene
Vierte Ebene
Fünfte Ebene</a:t>
            </a:r>
          </a:p>
        </p:txBody>
      </p:sp>
      <p:sp>
        <p:nvSpPr>
          <p:cNvPr id="2" name="Titel 1">
            <a:extLst>
              <a:ext uri="{FF2B5EF4-FFF2-40B4-BE49-F238E27FC236}">
                <a16:creationId xmlns:a16="http://schemas.microsoft.com/office/drawing/2014/main" id="{0F036C00-0901-E441-857F-6D9AF80D7206}"/>
              </a:ext>
            </a:extLst>
          </p:cNvPr>
          <p:cNvSpPr>
            <a:spLocks noGrp="1"/>
          </p:cNvSpPr>
          <p:nvPr>
            <p:ph type="title"/>
          </p:nvPr>
        </p:nvSpPr>
        <p:spPr>
          <a:xfrm>
            <a:off x="630243" y="1167596"/>
            <a:ext cx="2949575" cy="587853"/>
          </a:xfrm>
        </p:spPr>
        <p:txBody>
          <a:bodyPr anchor="t">
            <a:noAutofit/>
          </a:bodyPr>
          <a:lstStyle>
            <a:lvl1pPr>
              <a:defRPr sz="2000"/>
            </a:lvl1pPr>
          </a:lstStyle>
          <a:p>
            <a:r>
              <a:rPr lang="de-DE"/>
              <a:t>Mastertitelformat bearbeiten</a:t>
            </a:r>
          </a:p>
        </p:txBody>
      </p:sp>
      <p:sp>
        <p:nvSpPr>
          <p:cNvPr id="7" name="Datumsplatzhalter 6">
            <a:extLst>
              <a:ext uri="{FF2B5EF4-FFF2-40B4-BE49-F238E27FC236}">
                <a16:creationId xmlns:a16="http://schemas.microsoft.com/office/drawing/2014/main" id="{4B64F6E3-BCD2-9F4E-9189-4DA6DBD4A877}"/>
              </a:ext>
            </a:extLst>
          </p:cNvPr>
          <p:cNvSpPr>
            <a:spLocks noGrp="1"/>
          </p:cNvSpPr>
          <p:nvPr>
            <p:ph type="dt" sz="half" idx="10"/>
          </p:nvPr>
        </p:nvSpPr>
        <p:spPr/>
        <p:txBody>
          <a:bodyPr/>
          <a:lstStyle/>
          <a:p>
            <a:fld id="{97C1C9C9-603A-44A1-A5EF-945359842474}" type="datetime4">
              <a:rPr lang="de-DE" smtClean="0"/>
              <a:t>20. Januar 2024</a:t>
            </a:fld>
            <a:endParaRPr lang="de-DE"/>
          </a:p>
        </p:txBody>
      </p:sp>
      <p:sp>
        <p:nvSpPr>
          <p:cNvPr id="15" name="Fußzeilenplatzhalter 14">
            <a:extLst>
              <a:ext uri="{FF2B5EF4-FFF2-40B4-BE49-F238E27FC236}">
                <a16:creationId xmlns:a16="http://schemas.microsoft.com/office/drawing/2014/main" id="{B67E6165-1F93-4B42-993D-44CC5E8C651E}"/>
              </a:ext>
            </a:extLst>
          </p:cNvPr>
          <p:cNvSpPr>
            <a:spLocks noGrp="1"/>
          </p:cNvSpPr>
          <p:nvPr>
            <p:ph type="ftr" sz="quarter" idx="11"/>
          </p:nvPr>
        </p:nvSpPr>
        <p:spPr/>
        <p:txBody>
          <a:bodyPr/>
          <a:lstStyle/>
          <a:p>
            <a:r>
              <a:rPr lang="de-DE"/>
              <a:t>Mustertext, z.B. Dozent, Veranstaltung, etc.</a:t>
            </a:r>
          </a:p>
        </p:txBody>
      </p:sp>
      <p:sp>
        <p:nvSpPr>
          <p:cNvPr id="16" name="Foliennummernplatzhalter 15">
            <a:extLst>
              <a:ext uri="{FF2B5EF4-FFF2-40B4-BE49-F238E27FC236}">
                <a16:creationId xmlns:a16="http://schemas.microsoft.com/office/drawing/2014/main" id="{050DEB1D-3082-5A43-81A6-25763168225C}"/>
              </a:ext>
            </a:extLst>
          </p:cNvPr>
          <p:cNvSpPr>
            <a:spLocks noGrp="1"/>
          </p:cNvSpPr>
          <p:nvPr>
            <p:ph type="sldNum" sz="quarter" idx="12"/>
          </p:nvPr>
        </p:nvSpPr>
        <p:spPr/>
        <p:txBody>
          <a:bodyPr/>
          <a:lstStyle/>
          <a:p>
            <a:fld id="{E6284D88-3594-244C-9DC1-2697C4820BF6}" type="slidenum">
              <a:rPr lang="de-DE" smtClean="0"/>
              <a:pPr/>
              <a:t>‹#›</a:t>
            </a:fld>
            <a:endParaRPr lang="de-DE"/>
          </a:p>
        </p:txBody>
      </p:sp>
    </p:spTree>
    <p:extLst>
      <p:ext uri="{BB962C8B-B14F-4D97-AF65-F5344CB8AC3E}">
        <p14:creationId xmlns:p14="http://schemas.microsoft.com/office/powerpoint/2010/main" val="6039698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ld und Inhalt">
    <p:spTree>
      <p:nvGrpSpPr>
        <p:cNvPr id="1" name=""/>
        <p:cNvGrpSpPr/>
        <p:nvPr/>
      </p:nvGrpSpPr>
      <p:grpSpPr>
        <a:xfrm>
          <a:off x="0" y="0"/>
          <a:ext cx="0" cy="0"/>
          <a:chOff x="0" y="0"/>
          <a:chExt cx="0" cy="0"/>
        </a:xfrm>
      </p:grpSpPr>
      <p:sp>
        <p:nvSpPr>
          <p:cNvPr id="3" name="Bildplatzhalter 2">
            <a:extLst>
              <a:ext uri="{FF2B5EF4-FFF2-40B4-BE49-F238E27FC236}">
                <a16:creationId xmlns:a16="http://schemas.microsoft.com/office/drawing/2014/main" id="{6D47DD8E-E52B-4948-98E0-785187E189FB}"/>
              </a:ext>
            </a:extLst>
          </p:cNvPr>
          <p:cNvSpPr>
            <a:spLocks noGrp="1"/>
          </p:cNvSpPr>
          <p:nvPr>
            <p:ph type="pic" idx="1"/>
          </p:nvPr>
        </p:nvSpPr>
        <p:spPr>
          <a:xfrm>
            <a:off x="0" y="1167595"/>
            <a:ext cx="5292080" cy="3228194"/>
          </a:xfrm>
          <a:prstGeom prst="rect">
            <a:avLst/>
          </a:prstGeo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de-DE"/>
          </a:p>
        </p:txBody>
      </p:sp>
      <p:sp>
        <p:nvSpPr>
          <p:cNvPr id="8" name="Textplatzhalter 3">
            <a:extLst>
              <a:ext uri="{FF2B5EF4-FFF2-40B4-BE49-F238E27FC236}">
                <a16:creationId xmlns:a16="http://schemas.microsoft.com/office/drawing/2014/main" id="{6F461093-275E-1D4E-9862-CE1D168004EC}"/>
              </a:ext>
            </a:extLst>
          </p:cNvPr>
          <p:cNvSpPr>
            <a:spLocks noGrp="1"/>
          </p:cNvSpPr>
          <p:nvPr>
            <p:ph type="body" sz="half" idx="2"/>
          </p:nvPr>
        </p:nvSpPr>
        <p:spPr>
          <a:xfrm>
            <a:off x="5565779" y="1758776"/>
            <a:ext cx="2949575" cy="2646294"/>
          </a:xfrm>
          <a:prstGeom prst="rect">
            <a:avLst/>
          </a:prstGeom>
        </p:spPr>
        <p:txBody>
          <a:bodyPr/>
          <a:lstStyle>
            <a:lvl1pPr marL="285744" indent="-285744">
              <a:buSzPct val="90000"/>
              <a:buFont typeface="Wingdings" pitchFamily="2" charset="2"/>
              <a:buChar char="§"/>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r>
              <a:rPr lang="de-DE"/>
              <a:t>Mastertextformat bearbeiten
Zweite Ebene
Dritte Ebene
Vierte Ebene
Fünfte Ebene</a:t>
            </a:r>
          </a:p>
        </p:txBody>
      </p:sp>
      <p:sp>
        <p:nvSpPr>
          <p:cNvPr id="9" name="Titel 1">
            <a:extLst>
              <a:ext uri="{FF2B5EF4-FFF2-40B4-BE49-F238E27FC236}">
                <a16:creationId xmlns:a16="http://schemas.microsoft.com/office/drawing/2014/main" id="{0B67AFB4-E687-7347-8801-8D786D013850}"/>
              </a:ext>
            </a:extLst>
          </p:cNvPr>
          <p:cNvSpPr>
            <a:spLocks noGrp="1"/>
          </p:cNvSpPr>
          <p:nvPr>
            <p:ph type="title"/>
          </p:nvPr>
        </p:nvSpPr>
        <p:spPr>
          <a:xfrm>
            <a:off x="5565779" y="1170923"/>
            <a:ext cx="2949575" cy="587853"/>
          </a:xfrm>
        </p:spPr>
        <p:txBody>
          <a:bodyPr anchor="t">
            <a:noAutofit/>
          </a:bodyPr>
          <a:lstStyle>
            <a:lvl1pPr>
              <a:defRPr sz="2000"/>
            </a:lvl1pPr>
          </a:lstStyle>
          <a:p>
            <a:r>
              <a:rPr lang="de-DE"/>
              <a:t>Mastertitelformat bearbeiten</a:t>
            </a:r>
          </a:p>
        </p:txBody>
      </p:sp>
      <p:sp>
        <p:nvSpPr>
          <p:cNvPr id="5" name="Datumsplatzhalter 4">
            <a:extLst>
              <a:ext uri="{FF2B5EF4-FFF2-40B4-BE49-F238E27FC236}">
                <a16:creationId xmlns:a16="http://schemas.microsoft.com/office/drawing/2014/main" id="{444DB2A1-3F6B-3749-941E-A91088924712}"/>
              </a:ext>
            </a:extLst>
          </p:cNvPr>
          <p:cNvSpPr>
            <a:spLocks noGrp="1"/>
          </p:cNvSpPr>
          <p:nvPr>
            <p:ph type="dt" sz="half" idx="10"/>
          </p:nvPr>
        </p:nvSpPr>
        <p:spPr/>
        <p:txBody>
          <a:bodyPr/>
          <a:lstStyle/>
          <a:p>
            <a:fld id="{426F2C99-8D6C-4769-8F6C-FF2BA7BE97CD}" type="datetime4">
              <a:rPr lang="de-DE" smtClean="0"/>
              <a:t>20. Januar 2024</a:t>
            </a:fld>
            <a:endParaRPr lang="de-DE"/>
          </a:p>
        </p:txBody>
      </p:sp>
      <p:sp>
        <p:nvSpPr>
          <p:cNvPr id="6" name="Fußzeilenplatzhalter 5">
            <a:extLst>
              <a:ext uri="{FF2B5EF4-FFF2-40B4-BE49-F238E27FC236}">
                <a16:creationId xmlns:a16="http://schemas.microsoft.com/office/drawing/2014/main" id="{9E60076F-660C-3149-8416-5A5FA7F9F131}"/>
              </a:ext>
            </a:extLst>
          </p:cNvPr>
          <p:cNvSpPr>
            <a:spLocks noGrp="1"/>
          </p:cNvSpPr>
          <p:nvPr>
            <p:ph type="ftr" sz="quarter" idx="11"/>
          </p:nvPr>
        </p:nvSpPr>
        <p:spPr/>
        <p:txBody>
          <a:bodyPr/>
          <a:lstStyle/>
          <a:p>
            <a:r>
              <a:rPr lang="de-DE"/>
              <a:t>Mustertext, z.B. Dozent, Veranstaltung, etc.</a:t>
            </a:r>
          </a:p>
        </p:txBody>
      </p:sp>
      <p:sp>
        <p:nvSpPr>
          <p:cNvPr id="7" name="Foliennummernplatzhalter 6">
            <a:extLst>
              <a:ext uri="{FF2B5EF4-FFF2-40B4-BE49-F238E27FC236}">
                <a16:creationId xmlns:a16="http://schemas.microsoft.com/office/drawing/2014/main" id="{6344F840-FCF8-A044-90B2-8AB118360E46}"/>
              </a:ext>
            </a:extLst>
          </p:cNvPr>
          <p:cNvSpPr>
            <a:spLocks noGrp="1"/>
          </p:cNvSpPr>
          <p:nvPr>
            <p:ph type="sldNum" sz="quarter" idx="12"/>
          </p:nvPr>
        </p:nvSpPr>
        <p:spPr/>
        <p:txBody>
          <a:bodyPr/>
          <a:lstStyle/>
          <a:p>
            <a:fld id="{E6284D88-3594-244C-9DC1-2697C4820BF6}" type="slidenum">
              <a:rPr lang="de-DE" smtClean="0"/>
              <a:pPr/>
              <a:t>‹#›</a:t>
            </a:fld>
            <a:endParaRPr lang="de-DE"/>
          </a:p>
        </p:txBody>
      </p:sp>
    </p:spTree>
    <p:extLst>
      <p:ext uri="{BB962C8B-B14F-4D97-AF65-F5344CB8AC3E}">
        <p14:creationId xmlns:p14="http://schemas.microsoft.com/office/powerpoint/2010/main" val="19667309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Nur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0260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7B950C2-51E7-604B-B1E7-87CA23940FC3}"/>
              </a:ext>
            </a:extLst>
          </p:cNvPr>
          <p:cNvSpPr>
            <a:spLocks noGrp="1"/>
          </p:cNvSpPr>
          <p:nvPr>
            <p:ph type="title"/>
          </p:nvPr>
        </p:nvSpPr>
        <p:spPr>
          <a:xfrm>
            <a:off x="628650" y="357504"/>
            <a:ext cx="6535638" cy="810090"/>
          </a:xfrm>
        </p:spPr>
        <p:txBody>
          <a:bodyPr/>
          <a:lstStyle/>
          <a:p>
            <a:r>
              <a:rPr lang="de-DE"/>
              <a:t>Mastertitelformat bearbeiten</a:t>
            </a:r>
          </a:p>
        </p:txBody>
      </p:sp>
      <p:sp>
        <p:nvSpPr>
          <p:cNvPr id="3" name="Inhaltsplatzhalter 2">
            <a:extLst>
              <a:ext uri="{FF2B5EF4-FFF2-40B4-BE49-F238E27FC236}">
                <a16:creationId xmlns:a16="http://schemas.microsoft.com/office/drawing/2014/main" id="{BA6AE062-8335-1941-8D4E-55DA6A8791E8}"/>
              </a:ext>
            </a:extLst>
          </p:cNvPr>
          <p:cNvSpPr>
            <a:spLocks noGrp="1"/>
          </p:cNvSpPr>
          <p:nvPr>
            <p:ph idx="1"/>
          </p:nvPr>
        </p:nvSpPr>
        <p:spPr>
          <a:xfrm>
            <a:off x="628650" y="1437625"/>
            <a:ext cx="7886700" cy="3195098"/>
          </a:xfrm>
          <a:prstGeom prst="rect">
            <a:avLst/>
          </a:prstGeom>
        </p:spPr>
        <p:txBody>
          <a:bodyPr/>
          <a:lstStyle>
            <a:lvl2pPr marL="742932" indent="-285744">
              <a:buSzPct val="80000"/>
              <a:buFont typeface="Wingdings" pitchFamily="2" charset="2"/>
              <a:buChar char="§"/>
              <a:defRPr/>
            </a:lvl2pPr>
            <a:lvl3pPr marL="1142971" indent="-228594">
              <a:buSzPct val="70000"/>
              <a:buFont typeface="Courier New" panose="02070309020205020404" pitchFamily="49" charset="0"/>
              <a:buChar char="o"/>
              <a:defRPr sz="1800"/>
            </a:lvl3pPr>
            <a:lvl5pPr marL="2057349" indent="-228594">
              <a:buFont typeface="Symbol" pitchFamily="2" charset="2"/>
              <a:buChar char="-"/>
              <a:defRPr/>
            </a:lvl5pPr>
          </a:lstStyle>
          <a:p>
            <a:r>
              <a:rPr lang="de-DE"/>
              <a:t>Mastertextformat bearbeiten</a:t>
            </a:r>
          </a:p>
          <a:p>
            <a:pPr lvl="1"/>
            <a:r>
              <a:rPr lang="de-DE"/>
              <a:t>Zweite Ebene</a:t>
            </a:r>
          </a:p>
          <a:p>
            <a:pPr lvl="2"/>
            <a:r>
              <a:rPr lang="de-DE"/>
              <a:t>Dritte Ebene</a:t>
            </a:r>
          </a:p>
          <a:p>
            <a:pPr lvl="3"/>
            <a:r>
              <a:rPr lang="de-DE"/>
              <a:t>Vierte Ebene</a:t>
            </a:r>
          </a:p>
        </p:txBody>
      </p:sp>
      <p:sp>
        <p:nvSpPr>
          <p:cNvPr id="11" name="Datumsplatzhalter 10">
            <a:extLst>
              <a:ext uri="{FF2B5EF4-FFF2-40B4-BE49-F238E27FC236}">
                <a16:creationId xmlns:a16="http://schemas.microsoft.com/office/drawing/2014/main" id="{D1C0EDF0-C7CD-1040-BD2E-4C03AB385D57}"/>
              </a:ext>
            </a:extLst>
          </p:cNvPr>
          <p:cNvSpPr>
            <a:spLocks noGrp="1"/>
          </p:cNvSpPr>
          <p:nvPr>
            <p:ph type="dt" sz="half" idx="10"/>
          </p:nvPr>
        </p:nvSpPr>
        <p:spPr/>
        <p:txBody>
          <a:bodyPr/>
          <a:lstStyle/>
          <a:p>
            <a:fld id="{D8F5669B-A631-4CFD-92FC-C61E0AC3A657}" type="datetime4">
              <a:rPr lang="de-DE" smtClean="0"/>
              <a:t>20. Januar 2024</a:t>
            </a:fld>
            <a:endParaRPr lang="de-DE"/>
          </a:p>
        </p:txBody>
      </p:sp>
      <p:sp>
        <p:nvSpPr>
          <p:cNvPr id="12" name="Fußzeilenplatzhalter 11">
            <a:extLst>
              <a:ext uri="{FF2B5EF4-FFF2-40B4-BE49-F238E27FC236}">
                <a16:creationId xmlns:a16="http://schemas.microsoft.com/office/drawing/2014/main" id="{D0FB7417-D42F-294D-B82E-3476EE811E62}"/>
              </a:ext>
            </a:extLst>
          </p:cNvPr>
          <p:cNvSpPr>
            <a:spLocks noGrp="1"/>
          </p:cNvSpPr>
          <p:nvPr>
            <p:ph type="ftr" sz="quarter" idx="11"/>
          </p:nvPr>
        </p:nvSpPr>
        <p:spPr/>
        <p:txBody>
          <a:bodyPr/>
          <a:lstStyle/>
          <a:p>
            <a:r>
              <a:rPr lang="de-DE"/>
              <a:t>Mustertext, z.B. Dozent, Veranstaltung, etc.</a:t>
            </a:r>
          </a:p>
        </p:txBody>
      </p:sp>
      <p:sp>
        <p:nvSpPr>
          <p:cNvPr id="13" name="Foliennummernplatzhalter 12">
            <a:extLst>
              <a:ext uri="{FF2B5EF4-FFF2-40B4-BE49-F238E27FC236}">
                <a16:creationId xmlns:a16="http://schemas.microsoft.com/office/drawing/2014/main" id="{760AEF13-2F11-8341-A844-FB334ACD09E0}"/>
              </a:ext>
            </a:extLst>
          </p:cNvPr>
          <p:cNvSpPr>
            <a:spLocks noGrp="1"/>
          </p:cNvSpPr>
          <p:nvPr>
            <p:ph type="sldNum" sz="quarter" idx="12"/>
          </p:nvPr>
        </p:nvSpPr>
        <p:spPr/>
        <p:txBody>
          <a:bodyPr/>
          <a:lstStyle/>
          <a:p>
            <a:fld id="{E6284D88-3594-244C-9DC1-2697C4820BF6}" type="slidenum">
              <a:rPr lang="de-DE" smtClean="0"/>
              <a:pPr/>
              <a:t>‹#›</a:t>
            </a:fld>
            <a:endParaRPr lang="de-DE"/>
          </a:p>
        </p:txBody>
      </p:sp>
      <p:cxnSp>
        <p:nvCxnSpPr>
          <p:cNvPr id="14" name="Gerade Verbindung 13">
            <a:extLst>
              <a:ext uri="{FF2B5EF4-FFF2-40B4-BE49-F238E27FC236}">
                <a16:creationId xmlns:a16="http://schemas.microsoft.com/office/drawing/2014/main" id="{0CD54FD0-88F7-994A-AC97-0DE79C039585}"/>
              </a:ext>
            </a:extLst>
          </p:cNvPr>
          <p:cNvCxnSpPr/>
          <p:nvPr userDrawn="1"/>
        </p:nvCxnSpPr>
        <p:spPr>
          <a:xfrm>
            <a:off x="0" y="1059582"/>
            <a:ext cx="3419872" cy="0"/>
          </a:xfrm>
          <a:prstGeom prst="line">
            <a:avLst/>
          </a:prstGeom>
          <a:ln w="15875">
            <a:solidFill>
              <a:srgbClr val="003F6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0250724"/>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Nur Logo">
    <p:bg>
      <p:bgRef idx="1003">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92716"/>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80882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otiv 1">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4A83F610-08D4-AC41-AED7-6D36DF38966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
          <a:stretch/>
        </p:blipFill>
        <p:spPr>
          <a:xfrm>
            <a:off x="7020273" y="0"/>
            <a:ext cx="2123727" cy="5143500"/>
          </a:xfrm>
          <a:prstGeom prst="rect">
            <a:avLst/>
          </a:prstGeom>
        </p:spPr>
      </p:pic>
      <p:sp>
        <p:nvSpPr>
          <p:cNvPr id="2" name="Titel 1">
            <a:extLst>
              <a:ext uri="{FF2B5EF4-FFF2-40B4-BE49-F238E27FC236}">
                <a16:creationId xmlns:a16="http://schemas.microsoft.com/office/drawing/2014/main" id="{D12C9380-3910-C94E-A64C-D239CC19DBFB}"/>
              </a:ext>
            </a:extLst>
          </p:cNvPr>
          <p:cNvSpPr>
            <a:spLocks noGrp="1"/>
          </p:cNvSpPr>
          <p:nvPr>
            <p:ph type="title"/>
          </p:nvPr>
        </p:nvSpPr>
        <p:spPr>
          <a:xfrm>
            <a:off x="628650" y="357504"/>
            <a:ext cx="6360306" cy="810090"/>
          </a:xfrm>
        </p:spPr>
        <p:txBody>
          <a:bodyPr/>
          <a:lstStyle/>
          <a:p>
            <a:r>
              <a:rPr lang="de-DE"/>
              <a:t>Mastertitelformat bearbeiten</a:t>
            </a:r>
          </a:p>
        </p:txBody>
      </p:sp>
      <p:sp>
        <p:nvSpPr>
          <p:cNvPr id="3" name="Inhaltsplatzhalter 2">
            <a:extLst>
              <a:ext uri="{FF2B5EF4-FFF2-40B4-BE49-F238E27FC236}">
                <a16:creationId xmlns:a16="http://schemas.microsoft.com/office/drawing/2014/main" id="{1A5F4910-1276-3546-9E5C-F337A9160D9C}"/>
              </a:ext>
            </a:extLst>
          </p:cNvPr>
          <p:cNvSpPr>
            <a:spLocks noGrp="1"/>
          </p:cNvSpPr>
          <p:nvPr>
            <p:ph sz="half" idx="1"/>
          </p:nvPr>
        </p:nvSpPr>
        <p:spPr>
          <a:xfrm>
            <a:off x="628650" y="1437625"/>
            <a:ext cx="3867150" cy="3195098"/>
          </a:xfrm>
          <a:prstGeom prst="rect">
            <a:avLst/>
          </a:prstGeom>
        </p:spPr>
        <p:txBody>
          <a:bodyPr/>
          <a:lstStyle>
            <a:lvl1pPr>
              <a:defRPr/>
            </a:lvl1pPr>
            <a:lvl2pPr>
              <a:defRPr/>
            </a:lvl2pPr>
            <a:lvl3pPr>
              <a:defRPr sz="1800"/>
            </a:lvl3pPr>
            <a:lvl4pPr>
              <a:defRPr/>
            </a:lvl4pPr>
          </a:lstStyle>
          <a:p>
            <a:endParaRPr lang="de-DE"/>
          </a:p>
        </p:txBody>
      </p:sp>
      <p:sp>
        <p:nvSpPr>
          <p:cNvPr id="7" name="Datumsplatzhalter 6">
            <a:extLst>
              <a:ext uri="{FF2B5EF4-FFF2-40B4-BE49-F238E27FC236}">
                <a16:creationId xmlns:a16="http://schemas.microsoft.com/office/drawing/2014/main" id="{7AD1CA3D-65A6-A94B-AA71-959DA1A52200}"/>
              </a:ext>
            </a:extLst>
          </p:cNvPr>
          <p:cNvSpPr>
            <a:spLocks noGrp="1"/>
          </p:cNvSpPr>
          <p:nvPr>
            <p:ph type="dt" sz="half" idx="10"/>
          </p:nvPr>
        </p:nvSpPr>
        <p:spPr/>
        <p:txBody>
          <a:bodyPr/>
          <a:lstStyle/>
          <a:p>
            <a:fld id="{8C031367-95C4-45B5-A660-BE45F03CCBB7}" type="datetime4">
              <a:rPr lang="de-DE" smtClean="0"/>
              <a:t>20. Januar 2024</a:t>
            </a:fld>
            <a:endParaRPr lang="de-DE"/>
          </a:p>
        </p:txBody>
      </p:sp>
      <p:sp>
        <p:nvSpPr>
          <p:cNvPr id="17" name="Fußzeilenplatzhalter 16">
            <a:extLst>
              <a:ext uri="{FF2B5EF4-FFF2-40B4-BE49-F238E27FC236}">
                <a16:creationId xmlns:a16="http://schemas.microsoft.com/office/drawing/2014/main" id="{13E8C215-5B07-9F4B-A3CD-10AD46166735}"/>
              </a:ext>
            </a:extLst>
          </p:cNvPr>
          <p:cNvSpPr>
            <a:spLocks noGrp="1"/>
          </p:cNvSpPr>
          <p:nvPr>
            <p:ph type="ftr" sz="quarter" idx="11"/>
          </p:nvPr>
        </p:nvSpPr>
        <p:spPr/>
        <p:txBody>
          <a:bodyPr/>
          <a:lstStyle/>
          <a:p>
            <a:r>
              <a:rPr lang="de-DE"/>
              <a:t>Mustertext, z.B. Dozent, Veranstaltung, etc.</a:t>
            </a:r>
          </a:p>
        </p:txBody>
      </p:sp>
      <p:sp>
        <p:nvSpPr>
          <p:cNvPr id="18" name="Foliennummernplatzhalter 17">
            <a:extLst>
              <a:ext uri="{FF2B5EF4-FFF2-40B4-BE49-F238E27FC236}">
                <a16:creationId xmlns:a16="http://schemas.microsoft.com/office/drawing/2014/main" id="{0171DD39-F8F5-4A43-81F5-2F1A8DC9E090}"/>
              </a:ext>
            </a:extLst>
          </p:cNvPr>
          <p:cNvSpPr>
            <a:spLocks noGrp="1"/>
          </p:cNvSpPr>
          <p:nvPr>
            <p:ph type="sldNum" sz="quarter" idx="12"/>
          </p:nvPr>
        </p:nvSpPr>
        <p:spPr/>
        <p:txBody>
          <a:bodyPr/>
          <a:lstStyle/>
          <a:p>
            <a:fld id="{E6284D88-3594-244C-9DC1-2697C4820BF6}" type="slidenum">
              <a:rPr lang="de-DE" smtClean="0"/>
              <a:pPr/>
              <a:t>‹#›</a:t>
            </a:fld>
            <a:endParaRPr lang="de-DE"/>
          </a:p>
        </p:txBody>
      </p:sp>
      <p:cxnSp>
        <p:nvCxnSpPr>
          <p:cNvPr id="19" name="Gerade Verbindung 18">
            <a:extLst>
              <a:ext uri="{FF2B5EF4-FFF2-40B4-BE49-F238E27FC236}">
                <a16:creationId xmlns:a16="http://schemas.microsoft.com/office/drawing/2014/main" id="{C259F493-3032-7A4B-8546-FA94F660311D}"/>
              </a:ext>
            </a:extLst>
          </p:cNvPr>
          <p:cNvCxnSpPr/>
          <p:nvPr userDrawn="1"/>
        </p:nvCxnSpPr>
        <p:spPr>
          <a:xfrm>
            <a:off x="0" y="1059582"/>
            <a:ext cx="3419872" cy="0"/>
          </a:xfrm>
          <a:prstGeom prst="line">
            <a:avLst/>
          </a:prstGeom>
          <a:ln w="15875">
            <a:solidFill>
              <a:srgbClr val="003F61"/>
            </a:solidFill>
            <a:prstDash val="solid"/>
          </a:ln>
        </p:spPr>
        <p:style>
          <a:lnRef idx="1">
            <a:schemeClr val="accent1"/>
          </a:lnRef>
          <a:fillRef idx="0">
            <a:schemeClr val="accent1"/>
          </a:fillRef>
          <a:effectRef idx="0">
            <a:schemeClr val="accent1"/>
          </a:effectRef>
          <a:fontRef idx="minor">
            <a:schemeClr val="tx1"/>
          </a:fontRef>
        </p:style>
      </p:cxnSp>
      <p:sp>
        <p:nvSpPr>
          <p:cNvPr id="11" name="Rechteck 10">
            <a:extLst>
              <a:ext uri="{FF2B5EF4-FFF2-40B4-BE49-F238E27FC236}">
                <a16:creationId xmlns:a16="http://schemas.microsoft.com/office/drawing/2014/main" id="{F19F4F5E-CD66-7948-87A8-F4517B57792A}"/>
              </a:ext>
            </a:extLst>
          </p:cNvPr>
          <p:cNvSpPr/>
          <p:nvPr userDrawn="1"/>
        </p:nvSpPr>
        <p:spPr>
          <a:xfrm>
            <a:off x="7308304" y="481891"/>
            <a:ext cx="1835696" cy="553146"/>
          </a:xfrm>
          <a:prstGeom prst="rect">
            <a:avLst/>
          </a:prstGeom>
          <a:solidFill>
            <a:srgbClr val="00365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Grafik 11">
            <a:extLst>
              <a:ext uri="{FF2B5EF4-FFF2-40B4-BE49-F238E27FC236}">
                <a16:creationId xmlns:a16="http://schemas.microsoft.com/office/drawing/2014/main" id="{6527EAB0-D244-1447-8C94-A4BA849211D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627652" y="632464"/>
            <a:ext cx="1197000" cy="252000"/>
          </a:xfrm>
          <a:prstGeom prst="rect">
            <a:avLst/>
          </a:prstGeom>
        </p:spPr>
      </p:pic>
      <p:sp>
        <p:nvSpPr>
          <p:cNvPr id="13" name="Inhaltsplatzhalter 2">
            <a:extLst>
              <a:ext uri="{FF2B5EF4-FFF2-40B4-BE49-F238E27FC236}">
                <a16:creationId xmlns:a16="http://schemas.microsoft.com/office/drawing/2014/main" id="{7770AD0A-B5C5-7C45-ABFC-CC2DA369ABA9}"/>
              </a:ext>
            </a:extLst>
          </p:cNvPr>
          <p:cNvSpPr>
            <a:spLocks noGrp="1"/>
          </p:cNvSpPr>
          <p:nvPr>
            <p:ph sz="half" idx="13"/>
          </p:nvPr>
        </p:nvSpPr>
        <p:spPr>
          <a:xfrm>
            <a:off x="4690949" y="1437625"/>
            <a:ext cx="2298007" cy="3195098"/>
          </a:xfrm>
          <a:prstGeom prst="rect">
            <a:avLst/>
          </a:prstGeom>
        </p:spPr>
        <p:txBody>
          <a:bodyPr/>
          <a:lstStyle>
            <a:lvl1pPr>
              <a:defRPr/>
            </a:lvl1pPr>
            <a:lvl2pPr>
              <a:defRPr/>
            </a:lvl2pPr>
            <a:lvl3pPr>
              <a:defRPr sz="1800"/>
            </a:lvl3pPr>
            <a:lvl4pPr>
              <a:defRPr/>
            </a:lvl4pPr>
          </a:lstStyle>
          <a:p>
            <a:endParaRPr lang="de-DE"/>
          </a:p>
        </p:txBody>
      </p:sp>
    </p:spTree>
    <p:extLst>
      <p:ext uri="{BB962C8B-B14F-4D97-AF65-F5344CB8AC3E}">
        <p14:creationId xmlns:p14="http://schemas.microsoft.com/office/powerpoint/2010/main" val="24812080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Motiv 2">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4A83F610-08D4-AC41-AED7-6D36DF38966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020273" y="0"/>
            <a:ext cx="2123727" cy="5143500"/>
          </a:xfrm>
          <a:prstGeom prst="rect">
            <a:avLst/>
          </a:prstGeom>
        </p:spPr>
      </p:pic>
      <p:sp>
        <p:nvSpPr>
          <p:cNvPr id="2" name="Titel 1">
            <a:extLst>
              <a:ext uri="{FF2B5EF4-FFF2-40B4-BE49-F238E27FC236}">
                <a16:creationId xmlns:a16="http://schemas.microsoft.com/office/drawing/2014/main" id="{D12C9380-3910-C94E-A64C-D239CC19DBFB}"/>
              </a:ext>
            </a:extLst>
          </p:cNvPr>
          <p:cNvSpPr>
            <a:spLocks noGrp="1"/>
          </p:cNvSpPr>
          <p:nvPr>
            <p:ph type="title"/>
          </p:nvPr>
        </p:nvSpPr>
        <p:spPr>
          <a:xfrm>
            <a:off x="628650" y="357504"/>
            <a:ext cx="6360306" cy="810090"/>
          </a:xfrm>
        </p:spPr>
        <p:txBody>
          <a:bodyPr/>
          <a:lstStyle/>
          <a:p>
            <a:r>
              <a:rPr lang="de-DE"/>
              <a:t>Mastertitelformat bearbeiten</a:t>
            </a:r>
          </a:p>
        </p:txBody>
      </p:sp>
      <p:sp>
        <p:nvSpPr>
          <p:cNvPr id="3" name="Inhaltsplatzhalter 2">
            <a:extLst>
              <a:ext uri="{FF2B5EF4-FFF2-40B4-BE49-F238E27FC236}">
                <a16:creationId xmlns:a16="http://schemas.microsoft.com/office/drawing/2014/main" id="{1A5F4910-1276-3546-9E5C-F337A9160D9C}"/>
              </a:ext>
            </a:extLst>
          </p:cNvPr>
          <p:cNvSpPr>
            <a:spLocks noGrp="1"/>
          </p:cNvSpPr>
          <p:nvPr>
            <p:ph sz="half" idx="1"/>
          </p:nvPr>
        </p:nvSpPr>
        <p:spPr>
          <a:xfrm>
            <a:off x="628650" y="1437625"/>
            <a:ext cx="3867150" cy="3195098"/>
          </a:xfrm>
          <a:prstGeom prst="rect">
            <a:avLst/>
          </a:prstGeom>
        </p:spPr>
        <p:txBody>
          <a:bodyPr/>
          <a:lstStyle>
            <a:lvl1pPr>
              <a:defRPr/>
            </a:lvl1pPr>
            <a:lvl2pPr>
              <a:defRPr/>
            </a:lvl2pPr>
            <a:lvl3pPr>
              <a:defRPr sz="1800"/>
            </a:lvl3pPr>
            <a:lvl4pPr>
              <a:defRPr/>
            </a:lvl4pPr>
          </a:lstStyle>
          <a:p>
            <a:endParaRPr lang="de-DE"/>
          </a:p>
        </p:txBody>
      </p:sp>
      <p:sp>
        <p:nvSpPr>
          <p:cNvPr id="7" name="Datumsplatzhalter 6">
            <a:extLst>
              <a:ext uri="{FF2B5EF4-FFF2-40B4-BE49-F238E27FC236}">
                <a16:creationId xmlns:a16="http://schemas.microsoft.com/office/drawing/2014/main" id="{7AD1CA3D-65A6-A94B-AA71-959DA1A52200}"/>
              </a:ext>
            </a:extLst>
          </p:cNvPr>
          <p:cNvSpPr>
            <a:spLocks noGrp="1"/>
          </p:cNvSpPr>
          <p:nvPr>
            <p:ph type="dt" sz="half" idx="10"/>
          </p:nvPr>
        </p:nvSpPr>
        <p:spPr/>
        <p:txBody>
          <a:bodyPr/>
          <a:lstStyle/>
          <a:p>
            <a:fld id="{17FB8193-D9FA-4F83-A3B4-78BB99CCE877}" type="datetime4">
              <a:rPr lang="de-DE" smtClean="0"/>
              <a:t>20. Januar 2024</a:t>
            </a:fld>
            <a:endParaRPr lang="de-DE"/>
          </a:p>
        </p:txBody>
      </p:sp>
      <p:sp>
        <p:nvSpPr>
          <p:cNvPr id="17" name="Fußzeilenplatzhalter 16">
            <a:extLst>
              <a:ext uri="{FF2B5EF4-FFF2-40B4-BE49-F238E27FC236}">
                <a16:creationId xmlns:a16="http://schemas.microsoft.com/office/drawing/2014/main" id="{13E8C215-5B07-9F4B-A3CD-10AD46166735}"/>
              </a:ext>
            </a:extLst>
          </p:cNvPr>
          <p:cNvSpPr>
            <a:spLocks noGrp="1"/>
          </p:cNvSpPr>
          <p:nvPr>
            <p:ph type="ftr" sz="quarter" idx="11"/>
          </p:nvPr>
        </p:nvSpPr>
        <p:spPr/>
        <p:txBody>
          <a:bodyPr/>
          <a:lstStyle/>
          <a:p>
            <a:r>
              <a:rPr lang="de-DE"/>
              <a:t>Mustertext, z.B. Dozent, Veranstaltung, etc.</a:t>
            </a:r>
          </a:p>
        </p:txBody>
      </p:sp>
      <p:sp>
        <p:nvSpPr>
          <p:cNvPr id="18" name="Foliennummernplatzhalter 17">
            <a:extLst>
              <a:ext uri="{FF2B5EF4-FFF2-40B4-BE49-F238E27FC236}">
                <a16:creationId xmlns:a16="http://schemas.microsoft.com/office/drawing/2014/main" id="{0171DD39-F8F5-4A43-81F5-2F1A8DC9E090}"/>
              </a:ext>
            </a:extLst>
          </p:cNvPr>
          <p:cNvSpPr>
            <a:spLocks noGrp="1"/>
          </p:cNvSpPr>
          <p:nvPr>
            <p:ph type="sldNum" sz="quarter" idx="12"/>
          </p:nvPr>
        </p:nvSpPr>
        <p:spPr/>
        <p:txBody>
          <a:bodyPr/>
          <a:lstStyle/>
          <a:p>
            <a:fld id="{E6284D88-3594-244C-9DC1-2697C4820BF6}" type="slidenum">
              <a:rPr lang="de-DE" smtClean="0"/>
              <a:pPr/>
              <a:t>‹#›</a:t>
            </a:fld>
            <a:endParaRPr lang="de-DE"/>
          </a:p>
        </p:txBody>
      </p:sp>
      <p:cxnSp>
        <p:nvCxnSpPr>
          <p:cNvPr id="19" name="Gerade Verbindung 18">
            <a:extLst>
              <a:ext uri="{FF2B5EF4-FFF2-40B4-BE49-F238E27FC236}">
                <a16:creationId xmlns:a16="http://schemas.microsoft.com/office/drawing/2014/main" id="{C259F493-3032-7A4B-8546-FA94F660311D}"/>
              </a:ext>
            </a:extLst>
          </p:cNvPr>
          <p:cNvCxnSpPr/>
          <p:nvPr userDrawn="1"/>
        </p:nvCxnSpPr>
        <p:spPr>
          <a:xfrm>
            <a:off x="0" y="1059582"/>
            <a:ext cx="3419872" cy="0"/>
          </a:xfrm>
          <a:prstGeom prst="line">
            <a:avLst/>
          </a:prstGeom>
          <a:ln w="15875">
            <a:solidFill>
              <a:srgbClr val="003F61"/>
            </a:solidFill>
            <a:prstDash val="solid"/>
          </a:ln>
        </p:spPr>
        <p:style>
          <a:lnRef idx="1">
            <a:schemeClr val="accent1"/>
          </a:lnRef>
          <a:fillRef idx="0">
            <a:schemeClr val="accent1"/>
          </a:fillRef>
          <a:effectRef idx="0">
            <a:schemeClr val="accent1"/>
          </a:effectRef>
          <a:fontRef idx="minor">
            <a:schemeClr val="tx1"/>
          </a:fontRef>
        </p:style>
      </p:cxnSp>
      <p:sp>
        <p:nvSpPr>
          <p:cNvPr id="11" name="Rechteck 10">
            <a:extLst>
              <a:ext uri="{FF2B5EF4-FFF2-40B4-BE49-F238E27FC236}">
                <a16:creationId xmlns:a16="http://schemas.microsoft.com/office/drawing/2014/main" id="{F19F4F5E-CD66-7948-87A8-F4517B57792A}"/>
              </a:ext>
            </a:extLst>
          </p:cNvPr>
          <p:cNvSpPr/>
          <p:nvPr userDrawn="1"/>
        </p:nvSpPr>
        <p:spPr>
          <a:xfrm>
            <a:off x="7308304" y="481891"/>
            <a:ext cx="1835696" cy="553146"/>
          </a:xfrm>
          <a:prstGeom prst="rect">
            <a:avLst/>
          </a:prstGeom>
          <a:solidFill>
            <a:srgbClr val="00365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Grafik 11">
            <a:extLst>
              <a:ext uri="{FF2B5EF4-FFF2-40B4-BE49-F238E27FC236}">
                <a16:creationId xmlns:a16="http://schemas.microsoft.com/office/drawing/2014/main" id="{6527EAB0-D244-1447-8C94-A4BA849211D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627652" y="632464"/>
            <a:ext cx="1197000" cy="252000"/>
          </a:xfrm>
          <a:prstGeom prst="rect">
            <a:avLst/>
          </a:prstGeom>
        </p:spPr>
      </p:pic>
      <p:sp>
        <p:nvSpPr>
          <p:cNvPr id="13" name="Inhaltsplatzhalter 2">
            <a:extLst>
              <a:ext uri="{FF2B5EF4-FFF2-40B4-BE49-F238E27FC236}">
                <a16:creationId xmlns:a16="http://schemas.microsoft.com/office/drawing/2014/main" id="{7770AD0A-B5C5-7C45-ABFC-CC2DA369ABA9}"/>
              </a:ext>
            </a:extLst>
          </p:cNvPr>
          <p:cNvSpPr>
            <a:spLocks noGrp="1"/>
          </p:cNvSpPr>
          <p:nvPr>
            <p:ph sz="half" idx="13"/>
          </p:nvPr>
        </p:nvSpPr>
        <p:spPr>
          <a:xfrm>
            <a:off x="4690949" y="1437625"/>
            <a:ext cx="2298007" cy="3195098"/>
          </a:xfrm>
          <a:prstGeom prst="rect">
            <a:avLst/>
          </a:prstGeom>
        </p:spPr>
        <p:txBody>
          <a:bodyPr/>
          <a:lstStyle>
            <a:lvl1pPr>
              <a:defRPr/>
            </a:lvl1pPr>
            <a:lvl2pPr>
              <a:defRPr/>
            </a:lvl2pPr>
            <a:lvl3pPr>
              <a:defRPr sz="1800"/>
            </a:lvl3pPr>
            <a:lvl4pPr>
              <a:defRPr/>
            </a:lvl4pPr>
          </a:lstStyle>
          <a:p>
            <a:endParaRPr lang="de-DE"/>
          </a:p>
        </p:txBody>
      </p:sp>
    </p:spTree>
    <p:extLst>
      <p:ext uri="{BB962C8B-B14F-4D97-AF65-F5344CB8AC3E}">
        <p14:creationId xmlns:p14="http://schemas.microsoft.com/office/powerpoint/2010/main" val="851041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Motiv 2">
    <p:spTree>
      <p:nvGrpSpPr>
        <p:cNvPr id="1" name=""/>
        <p:cNvGrpSpPr/>
        <p:nvPr/>
      </p:nvGrpSpPr>
      <p:grpSpPr>
        <a:xfrm>
          <a:off x="0" y="0"/>
          <a:ext cx="0" cy="0"/>
          <a:chOff x="0" y="0"/>
          <a:chExt cx="0" cy="0"/>
        </a:xfrm>
      </p:grpSpPr>
      <p:pic>
        <p:nvPicPr>
          <p:cNvPr id="14" name="Inhaltsplatzhalter 26">
            <a:extLst>
              <a:ext uri="{FF2B5EF4-FFF2-40B4-BE49-F238E27FC236}">
                <a16:creationId xmlns:a16="http://schemas.microsoft.com/office/drawing/2014/main" id="{BF15E3FB-F716-44BC-8FAC-F9AF850D65C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919034" y="-23573"/>
            <a:ext cx="2234280" cy="5167073"/>
          </a:xfrm>
          <a:prstGeom prst="rect">
            <a:avLst/>
          </a:prstGeom>
        </p:spPr>
      </p:pic>
      <p:sp>
        <p:nvSpPr>
          <p:cNvPr id="2" name="Titel 1">
            <a:extLst>
              <a:ext uri="{FF2B5EF4-FFF2-40B4-BE49-F238E27FC236}">
                <a16:creationId xmlns:a16="http://schemas.microsoft.com/office/drawing/2014/main" id="{D12C9380-3910-C94E-A64C-D239CC19DBFB}"/>
              </a:ext>
            </a:extLst>
          </p:cNvPr>
          <p:cNvSpPr>
            <a:spLocks noGrp="1"/>
          </p:cNvSpPr>
          <p:nvPr>
            <p:ph type="title"/>
          </p:nvPr>
        </p:nvSpPr>
        <p:spPr>
          <a:xfrm>
            <a:off x="628650" y="357504"/>
            <a:ext cx="6360306" cy="810090"/>
          </a:xfrm>
        </p:spPr>
        <p:txBody>
          <a:bodyPr/>
          <a:lstStyle/>
          <a:p>
            <a:r>
              <a:rPr lang="de-DE"/>
              <a:t>Mastertitelformat bearbeiten</a:t>
            </a:r>
          </a:p>
        </p:txBody>
      </p:sp>
      <p:sp>
        <p:nvSpPr>
          <p:cNvPr id="3" name="Inhaltsplatzhalter 2">
            <a:extLst>
              <a:ext uri="{FF2B5EF4-FFF2-40B4-BE49-F238E27FC236}">
                <a16:creationId xmlns:a16="http://schemas.microsoft.com/office/drawing/2014/main" id="{1A5F4910-1276-3546-9E5C-F337A9160D9C}"/>
              </a:ext>
            </a:extLst>
          </p:cNvPr>
          <p:cNvSpPr>
            <a:spLocks noGrp="1"/>
          </p:cNvSpPr>
          <p:nvPr>
            <p:ph sz="half" idx="1"/>
          </p:nvPr>
        </p:nvSpPr>
        <p:spPr>
          <a:xfrm>
            <a:off x="628650" y="1437625"/>
            <a:ext cx="3867150" cy="3195098"/>
          </a:xfrm>
          <a:prstGeom prst="rect">
            <a:avLst/>
          </a:prstGeom>
        </p:spPr>
        <p:txBody>
          <a:bodyPr/>
          <a:lstStyle>
            <a:lvl1pPr>
              <a:defRPr/>
            </a:lvl1pPr>
            <a:lvl2pPr>
              <a:defRPr/>
            </a:lvl2pPr>
            <a:lvl3pPr>
              <a:defRPr sz="1800"/>
            </a:lvl3pPr>
            <a:lvl4pPr>
              <a:defRPr/>
            </a:lvl4pPr>
          </a:lstStyle>
          <a:p>
            <a:endParaRPr lang="de-DE"/>
          </a:p>
        </p:txBody>
      </p:sp>
      <p:sp>
        <p:nvSpPr>
          <p:cNvPr id="7" name="Datumsplatzhalter 6">
            <a:extLst>
              <a:ext uri="{FF2B5EF4-FFF2-40B4-BE49-F238E27FC236}">
                <a16:creationId xmlns:a16="http://schemas.microsoft.com/office/drawing/2014/main" id="{7AD1CA3D-65A6-A94B-AA71-959DA1A52200}"/>
              </a:ext>
            </a:extLst>
          </p:cNvPr>
          <p:cNvSpPr>
            <a:spLocks noGrp="1"/>
          </p:cNvSpPr>
          <p:nvPr>
            <p:ph type="dt" sz="half" idx="10"/>
          </p:nvPr>
        </p:nvSpPr>
        <p:spPr/>
        <p:txBody>
          <a:bodyPr/>
          <a:lstStyle/>
          <a:p>
            <a:fld id="{1157993D-E978-49A9-9432-D08E2E920E4A}" type="datetime4">
              <a:rPr lang="de-DE" smtClean="0"/>
              <a:t>20. Januar 2024</a:t>
            </a:fld>
            <a:endParaRPr lang="de-DE"/>
          </a:p>
        </p:txBody>
      </p:sp>
      <p:sp>
        <p:nvSpPr>
          <p:cNvPr id="17" name="Fußzeilenplatzhalter 16">
            <a:extLst>
              <a:ext uri="{FF2B5EF4-FFF2-40B4-BE49-F238E27FC236}">
                <a16:creationId xmlns:a16="http://schemas.microsoft.com/office/drawing/2014/main" id="{13E8C215-5B07-9F4B-A3CD-10AD46166735}"/>
              </a:ext>
            </a:extLst>
          </p:cNvPr>
          <p:cNvSpPr>
            <a:spLocks noGrp="1"/>
          </p:cNvSpPr>
          <p:nvPr>
            <p:ph type="ftr" sz="quarter" idx="11"/>
          </p:nvPr>
        </p:nvSpPr>
        <p:spPr/>
        <p:txBody>
          <a:bodyPr/>
          <a:lstStyle/>
          <a:p>
            <a:r>
              <a:rPr lang="de-DE"/>
              <a:t>Mustertext, z.B. Dozent, Veranstaltung, etc.</a:t>
            </a:r>
          </a:p>
        </p:txBody>
      </p:sp>
      <p:sp>
        <p:nvSpPr>
          <p:cNvPr id="18" name="Foliennummernplatzhalter 17">
            <a:extLst>
              <a:ext uri="{FF2B5EF4-FFF2-40B4-BE49-F238E27FC236}">
                <a16:creationId xmlns:a16="http://schemas.microsoft.com/office/drawing/2014/main" id="{0171DD39-F8F5-4A43-81F5-2F1A8DC9E090}"/>
              </a:ext>
            </a:extLst>
          </p:cNvPr>
          <p:cNvSpPr>
            <a:spLocks noGrp="1"/>
          </p:cNvSpPr>
          <p:nvPr>
            <p:ph type="sldNum" sz="quarter" idx="12"/>
          </p:nvPr>
        </p:nvSpPr>
        <p:spPr/>
        <p:txBody>
          <a:bodyPr/>
          <a:lstStyle/>
          <a:p>
            <a:fld id="{E6284D88-3594-244C-9DC1-2697C4820BF6}" type="slidenum">
              <a:rPr lang="de-DE" smtClean="0"/>
              <a:pPr/>
              <a:t>‹#›</a:t>
            </a:fld>
            <a:endParaRPr lang="de-DE"/>
          </a:p>
        </p:txBody>
      </p:sp>
      <p:cxnSp>
        <p:nvCxnSpPr>
          <p:cNvPr id="19" name="Gerade Verbindung 18">
            <a:extLst>
              <a:ext uri="{FF2B5EF4-FFF2-40B4-BE49-F238E27FC236}">
                <a16:creationId xmlns:a16="http://schemas.microsoft.com/office/drawing/2014/main" id="{C259F493-3032-7A4B-8546-FA94F660311D}"/>
              </a:ext>
            </a:extLst>
          </p:cNvPr>
          <p:cNvCxnSpPr/>
          <p:nvPr userDrawn="1"/>
        </p:nvCxnSpPr>
        <p:spPr>
          <a:xfrm>
            <a:off x="0" y="1059582"/>
            <a:ext cx="3419872" cy="0"/>
          </a:xfrm>
          <a:prstGeom prst="line">
            <a:avLst/>
          </a:prstGeom>
          <a:ln w="15875">
            <a:solidFill>
              <a:srgbClr val="003F61"/>
            </a:solidFill>
            <a:prstDash val="solid"/>
          </a:ln>
        </p:spPr>
        <p:style>
          <a:lnRef idx="1">
            <a:schemeClr val="accent1"/>
          </a:lnRef>
          <a:fillRef idx="0">
            <a:schemeClr val="accent1"/>
          </a:fillRef>
          <a:effectRef idx="0">
            <a:schemeClr val="accent1"/>
          </a:effectRef>
          <a:fontRef idx="minor">
            <a:schemeClr val="tx1"/>
          </a:fontRef>
        </p:style>
      </p:cxnSp>
      <p:sp>
        <p:nvSpPr>
          <p:cNvPr id="11" name="Rechteck 10">
            <a:extLst>
              <a:ext uri="{FF2B5EF4-FFF2-40B4-BE49-F238E27FC236}">
                <a16:creationId xmlns:a16="http://schemas.microsoft.com/office/drawing/2014/main" id="{F19F4F5E-CD66-7948-87A8-F4517B57792A}"/>
              </a:ext>
            </a:extLst>
          </p:cNvPr>
          <p:cNvSpPr/>
          <p:nvPr userDrawn="1"/>
        </p:nvSpPr>
        <p:spPr>
          <a:xfrm>
            <a:off x="7308304" y="481891"/>
            <a:ext cx="1835696" cy="553146"/>
          </a:xfrm>
          <a:prstGeom prst="rect">
            <a:avLst/>
          </a:prstGeom>
          <a:solidFill>
            <a:srgbClr val="00365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Grafik 11">
            <a:extLst>
              <a:ext uri="{FF2B5EF4-FFF2-40B4-BE49-F238E27FC236}">
                <a16:creationId xmlns:a16="http://schemas.microsoft.com/office/drawing/2014/main" id="{6527EAB0-D244-1447-8C94-A4BA849211D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627652" y="632464"/>
            <a:ext cx="1197000" cy="252000"/>
          </a:xfrm>
          <a:prstGeom prst="rect">
            <a:avLst/>
          </a:prstGeom>
        </p:spPr>
      </p:pic>
      <p:sp>
        <p:nvSpPr>
          <p:cNvPr id="13" name="Inhaltsplatzhalter 2">
            <a:extLst>
              <a:ext uri="{FF2B5EF4-FFF2-40B4-BE49-F238E27FC236}">
                <a16:creationId xmlns:a16="http://schemas.microsoft.com/office/drawing/2014/main" id="{7770AD0A-B5C5-7C45-ABFC-CC2DA369ABA9}"/>
              </a:ext>
            </a:extLst>
          </p:cNvPr>
          <p:cNvSpPr>
            <a:spLocks noGrp="1"/>
          </p:cNvSpPr>
          <p:nvPr>
            <p:ph sz="half" idx="13"/>
          </p:nvPr>
        </p:nvSpPr>
        <p:spPr>
          <a:xfrm>
            <a:off x="4690949" y="1437625"/>
            <a:ext cx="2298007" cy="3195098"/>
          </a:xfrm>
          <a:prstGeom prst="rect">
            <a:avLst/>
          </a:prstGeom>
        </p:spPr>
        <p:txBody>
          <a:bodyPr/>
          <a:lstStyle>
            <a:lvl1pPr>
              <a:defRPr/>
            </a:lvl1pPr>
            <a:lvl2pPr>
              <a:defRPr/>
            </a:lvl2pPr>
            <a:lvl3pPr>
              <a:defRPr sz="1800"/>
            </a:lvl3pPr>
            <a:lvl4pPr>
              <a:defRPr/>
            </a:lvl4pPr>
          </a:lstStyle>
          <a:p>
            <a:endParaRPr lang="de-DE"/>
          </a:p>
        </p:txBody>
      </p:sp>
    </p:spTree>
    <p:extLst>
      <p:ext uri="{BB962C8B-B14F-4D97-AF65-F5344CB8AC3E}">
        <p14:creationId xmlns:p14="http://schemas.microsoft.com/office/powerpoint/2010/main" val="37093426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Motiv 2">
    <p:spTree>
      <p:nvGrpSpPr>
        <p:cNvPr id="1" name=""/>
        <p:cNvGrpSpPr/>
        <p:nvPr/>
      </p:nvGrpSpPr>
      <p:grpSpPr>
        <a:xfrm>
          <a:off x="0" y="0"/>
          <a:ext cx="0" cy="0"/>
          <a:chOff x="0" y="0"/>
          <a:chExt cx="0" cy="0"/>
        </a:xfrm>
      </p:grpSpPr>
      <p:pic>
        <p:nvPicPr>
          <p:cNvPr id="15" name="Inhaltsplatzhalter 26">
            <a:extLst>
              <a:ext uri="{FF2B5EF4-FFF2-40B4-BE49-F238E27FC236}">
                <a16:creationId xmlns:a16="http://schemas.microsoft.com/office/drawing/2014/main" id="{B33D27C7-29E4-49E3-AEB2-E49E87262C9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919915" y="-1"/>
            <a:ext cx="2224085" cy="5143495"/>
          </a:xfrm>
          <a:prstGeom prst="rect">
            <a:avLst/>
          </a:prstGeom>
        </p:spPr>
      </p:pic>
      <p:sp>
        <p:nvSpPr>
          <p:cNvPr id="2" name="Titel 1">
            <a:extLst>
              <a:ext uri="{FF2B5EF4-FFF2-40B4-BE49-F238E27FC236}">
                <a16:creationId xmlns:a16="http://schemas.microsoft.com/office/drawing/2014/main" id="{D12C9380-3910-C94E-A64C-D239CC19DBFB}"/>
              </a:ext>
            </a:extLst>
          </p:cNvPr>
          <p:cNvSpPr>
            <a:spLocks noGrp="1"/>
          </p:cNvSpPr>
          <p:nvPr>
            <p:ph type="title"/>
          </p:nvPr>
        </p:nvSpPr>
        <p:spPr>
          <a:xfrm>
            <a:off x="628650" y="357504"/>
            <a:ext cx="6360306" cy="810090"/>
          </a:xfrm>
        </p:spPr>
        <p:txBody>
          <a:bodyPr/>
          <a:lstStyle/>
          <a:p>
            <a:r>
              <a:rPr lang="de-DE"/>
              <a:t>Mastertitelformat bearbeiten</a:t>
            </a:r>
          </a:p>
        </p:txBody>
      </p:sp>
      <p:sp>
        <p:nvSpPr>
          <p:cNvPr id="3" name="Inhaltsplatzhalter 2">
            <a:extLst>
              <a:ext uri="{FF2B5EF4-FFF2-40B4-BE49-F238E27FC236}">
                <a16:creationId xmlns:a16="http://schemas.microsoft.com/office/drawing/2014/main" id="{1A5F4910-1276-3546-9E5C-F337A9160D9C}"/>
              </a:ext>
            </a:extLst>
          </p:cNvPr>
          <p:cNvSpPr>
            <a:spLocks noGrp="1"/>
          </p:cNvSpPr>
          <p:nvPr>
            <p:ph sz="half" idx="1"/>
          </p:nvPr>
        </p:nvSpPr>
        <p:spPr>
          <a:xfrm>
            <a:off x="628650" y="1437625"/>
            <a:ext cx="3867150" cy="3195098"/>
          </a:xfrm>
          <a:prstGeom prst="rect">
            <a:avLst/>
          </a:prstGeom>
        </p:spPr>
        <p:txBody>
          <a:bodyPr/>
          <a:lstStyle>
            <a:lvl1pPr>
              <a:defRPr/>
            </a:lvl1pPr>
            <a:lvl2pPr>
              <a:defRPr/>
            </a:lvl2pPr>
            <a:lvl3pPr>
              <a:defRPr sz="1800"/>
            </a:lvl3pPr>
            <a:lvl4pPr>
              <a:defRPr/>
            </a:lvl4pPr>
          </a:lstStyle>
          <a:p>
            <a:endParaRPr lang="de-DE"/>
          </a:p>
        </p:txBody>
      </p:sp>
      <p:sp>
        <p:nvSpPr>
          <p:cNvPr id="7" name="Datumsplatzhalter 6">
            <a:extLst>
              <a:ext uri="{FF2B5EF4-FFF2-40B4-BE49-F238E27FC236}">
                <a16:creationId xmlns:a16="http://schemas.microsoft.com/office/drawing/2014/main" id="{7AD1CA3D-65A6-A94B-AA71-959DA1A52200}"/>
              </a:ext>
            </a:extLst>
          </p:cNvPr>
          <p:cNvSpPr>
            <a:spLocks noGrp="1"/>
          </p:cNvSpPr>
          <p:nvPr>
            <p:ph type="dt" sz="half" idx="10"/>
          </p:nvPr>
        </p:nvSpPr>
        <p:spPr/>
        <p:txBody>
          <a:bodyPr/>
          <a:lstStyle/>
          <a:p>
            <a:fld id="{45E6826E-537D-4567-A781-9E848522C809}" type="datetime4">
              <a:rPr lang="de-DE" smtClean="0"/>
              <a:t>20. Januar 2024</a:t>
            </a:fld>
            <a:endParaRPr lang="de-DE"/>
          </a:p>
        </p:txBody>
      </p:sp>
      <p:sp>
        <p:nvSpPr>
          <p:cNvPr id="18" name="Foliennummernplatzhalter 17">
            <a:extLst>
              <a:ext uri="{FF2B5EF4-FFF2-40B4-BE49-F238E27FC236}">
                <a16:creationId xmlns:a16="http://schemas.microsoft.com/office/drawing/2014/main" id="{0171DD39-F8F5-4A43-81F5-2F1A8DC9E090}"/>
              </a:ext>
            </a:extLst>
          </p:cNvPr>
          <p:cNvSpPr>
            <a:spLocks noGrp="1"/>
          </p:cNvSpPr>
          <p:nvPr>
            <p:ph type="sldNum" sz="quarter" idx="12"/>
          </p:nvPr>
        </p:nvSpPr>
        <p:spPr/>
        <p:txBody>
          <a:bodyPr/>
          <a:lstStyle/>
          <a:p>
            <a:fld id="{E6284D88-3594-244C-9DC1-2697C4820BF6}" type="slidenum">
              <a:rPr lang="de-DE" smtClean="0"/>
              <a:pPr/>
              <a:t>‹#›</a:t>
            </a:fld>
            <a:endParaRPr lang="de-DE"/>
          </a:p>
        </p:txBody>
      </p:sp>
      <p:cxnSp>
        <p:nvCxnSpPr>
          <p:cNvPr id="19" name="Gerade Verbindung 18">
            <a:extLst>
              <a:ext uri="{FF2B5EF4-FFF2-40B4-BE49-F238E27FC236}">
                <a16:creationId xmlns:a16="http://schemas.microsoft.com/office/drawing/2014/main" id="{C259F493-3032-7A4B-8546-FA94F660311D}"/>
              </a:ext>
            </a:extLst>
          </p:cNvPr>
          <p:cNvCxnSpPr/>
          <p:nvPr userDrawn="1"/>
        </p:nvCxnSpPr>
        <p:spPr>
          <a:xfrm>
            <a:off x="0" y="1059582"/>
            <a:ext cx="3419872" cy="0"/>
          </a:xfrm>
          <a:prstGeom prst="line">
            <a:avLst/>
          </a:prstGeom>
          <a:ln w="15875">
            <a:solidFill>
              <a:srgbClr val="003F61"/>
            </a:solidFill>
            <a:prstDash val="solid"/>
          </a:ln>
        </p:spPr>
        <p:style>
          <a:lnRef idx="1">
            <a:schemeClr val="accent1"/>
          </a:lnRef>
          <a:fillRef idx="0">
            <a:schemeClr val="accent1"/>
          </a:fillRef>
          <a:effectRef idx="0">
            <a:schemeClr val="accent1"/>
          </a:effectRef>
          <a:fontRef idx="minor">
            <a:schemeClr val="tx1"/>
          </a:fontRef>
        </p:style>
      </p:cxnSp>
      <p:sp>
        <p:nvSpPr>
          <p:cNvPr id="11" name="Rechteck 10">
            <a:extLst>
              <a:ext uri="{FF2B5EF4-FFF2-40B4-BE49-F238E27FC236}">
                <a16:creationId xmlns:a16="http://schemas.microsoft.com/office/drawing/2014/main" id="{F19F4F5E-CD66-7948-87A8-F4517B57792A}"/>
              </a:ext>
            </a:extLst>
          </p:cNvPr>
          <p:cNvSpPr/>
          <p:nvPr userDrawn="1"/>
        </p:nvSpPr>
        <p:spPr>
          <a:xfrm>
            <a:off x="7308304" y="481891"/>
            <a:ext cx="1835696" cy="553146"/>
          </a:xfrm>
          <a:prstGeom prst="rect">
            <a:avLst/>
          </a:prstGeom>
          <a:solidFill>
            <a:srgbClr val="00365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Grafik 11">
            <a:extLst>
              <a:ext uri="{FF2B5EF4-FFF2-40B4-BE49-F238E27FC236}">
                <a16:creationId xmlns:a16="http://schemas.microsoft.com/office/drawing/2014/main" id="{6527EAB0-D244-1447-8C94-A4BA849211D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627652" y="632464"/>
            <a:ext cx="1197000" cy="252000"/>
          </a:xfrm>
          <a:prstGeom prst="rect">
            <a:avLst/>
          </a:prstGeom>
        </p:spPr>
      </p:pic>
      <p:sp>
        <p:nvSpPr>
          <p:cNvPr id="13" name="Inhaltsplatzhalter 2">
            <a:extLst>
              <a:ext uri="{FF2B5EF4-FFF2-40B4-BE49-F238E27FC236}">
                <a16:creationId xmlns:a16="http://schemas.microsoft.com/office/drawing/2014/main" id="{7770AD0A-B5C5-7C45-ABFC-CC2DA369ABA9}"/>
              </a:ext>
            </a:extLst>
          </p:cNvPr>
          <p:cNvSpPr>
            <a:spLocks noGrp="1"/>
          </p:cNvSpPr>
          <p:nvPr>
            <p:ph sz="half" idx="13"/>
          </p:nvPr>
        </p:nvSpPr>
        <p:spPr>
          <a:xfrm>
            <a:off x="4690949" y="1437625"/>
            <a:ext cx="2298007" cy="3195098"/>
          </a:xfrm>
          <a:prstGeom prst="rect">
            <a:avLst/>
          </a:prstGeom>
        </p:spPr>
        <p:txBody>
          <a:bodyPr/>
          <a:lstStyle>
            <a:lvl1pPr>
              <a:defRPr/>
            </a:lvl1pPr>
            <a:lvl2pPr>
              <a:defRPr/>
            </a:lvl2pPr>
            <a:lvl3pPr>
              <a:defRPr sz="1800"/>
            </a:lvl3pPr>
            <a:lvl4pPr>
              <a:defRPr/>
            </a:lvl4pPr>
          </a:lstStyle>
          <a:p>
            <a:endParaRPr lang="de-DE"/>
          </a:p>
        </p:txBody>
      </p:sp>
    </p:spTree>
    <p:extLst>
      <p:ext uri="{BB962C8B-B14F-4D97-AF65-F5344CB8AC3E}">
        <p14:creationId xmlns:p14="http://schemas.microsoft.com/office/powerpoint/2010/main" val="10606328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F2FEE595-9F74-A74C-A784-BD259288EF1B}"/>
              </a:ext>
            </a:extLst>
          </p:cNvPr>
          <p:cNvSpPr/>
          <p:nvPr userDrawn="1"/>
        </p:nvSpPr>
        <p:spPr>
          <a:xfrm>
            <a:off x="834887" y="1661576"/>
            <a:ext cx="8309113" cy="263836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83623554-97C9-BF4D-BC8B-0723B9942AD9}"/>
              </a:ext>
            </a:extLst>
          </p:cNvPr>
          <p:cNvSpPr>
            <a:spLocks noGrp="1"/>
          </p:cNvSpPr>
          <p:nvPr>
            <p:ph type="ctrTitle"/>
          </p:nvPr>
        </p:nvSpPr>
        <p:spPr>
          <a:xfrm>
            <a:off x="1136334" y="2366088"/>
            <a:ext cx="6858000" cy="1141766"/>
          </a:xfrm>
        </p:spPr>
        <p:txBody>
          <a:bodyPr anchor="b">
            <a:normAutofit/>
          </a:bodyPr>
          <a:lstStyle>
            <a:lvl1pPr algn="ctr">
              <a:defRPr sz="4800" b="1">
                <a:solidFill>
                  <a:srgbClr val="003F61"/>
                </a:solidFill>
              </a:defRPr>
            </a:lvl1pPr>
          </a:lstStyle>
          <a:p>
            <a:endParaRPr lang="de-DE"/>
          </a:p>
        </p:txBody>
      </p:sp>
      <p:sp>
        <p:nvSpPr>
          <p:cNvPr id="3" name="Untertitel 2">
            <a:extLst>
              <a:ext uri="{FF2B5EF4-FFF2-40B4-BE49-F238E27FC236}">
                <a16:creationId xmlns:a16="http://schemas.microsoft.com/office/drawing/2014/main" id="{6DFF771E-9976-5347-8056-85056008EBEF}"/>
              </a:ext>
            </a:extLst>
          </p:cNvPr>
          <p:cNvSpPr>
            <a:spLocks noGrp="1"/>
          </p:cNvSpPr>
          <p:nvPr>
            <p:ph type="subTitle" idx="1"/>
          </p:nvPr>
        </p:nvSpPr>
        <p:spPr>
          <a:xfrm>
            <a:off x="1136334" y="3534510"/>
            <a:ext cx="6858000" cy="288492"/>
          </a:xfrm>
          <a:prstGeom prst="rect">
            <a:avLst/>
          </a:prstGeom>
        </p:spPr>
        <p:txBody>
          <a:bodyPr>
            <a:normAutofit/>
          </a:bodyPr>
          <a:lstStyle>
            <a:lvl1pPr marL="0" indent="0" algn="ctr">
              <a:buNone/>
              <a:defRPr sz="1800">
                <a:solidFill>
                  <a:schemeClr val="tx1">
                    <a:lumMod val="75000"/>
                    <a:lumOff val="25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endParaRPr lang="de-DE"/>
          </a:p>
        </p:txBody>
      </p:sp>
      <p:sp>
        <p:nvSpPr>
          <p:cNvPr id="4" name="Datumsplatzhalter 3">
            <a:extLst>
              <a:ext uri="{FF2B5EF4-FFF2-40B4-BE49-F238E27FC236}">
                <a16:creationId xmlns:a16="http://schemas.microsoft.com/office/drawing/2014/main" id="{CCC804DE-922B-C74B-9EA8-C5381CE33FD7}"/>
              </a:ext>
            </a:extLst>
          </p:cNvPr>
          <p:cNvSpPr>
            <a:spLocks noGrp="1"/>
          </p:cNvSpPr>
          <p:nvPr>
            <p:ph type="dt" sz="half" idx="10"/>
          </p:nvPr>
        </p:nvSpPr>
        <p:spPr>
          <a:xfrm>
            <a:off x="6444204" y="1838180"/>
            <a:ext cx="1550130" cy="273844"/>
          </a:xfrm>
        </p:spPr>
        <p:txBody>
          <a:bodyPr/>
          <a:lstStyle>
            <a:lvl1pPr algn="r">
              <a:defRPr sz="1200" b="0">
                <a:solidFill>
                  <a:schemeClr val="tx1">
                    <a:lumMod val="75000"/>
                    <a:lumOff val="25000"/>
                  </a:schemeClr>
                </a:solidFill>
              </a:defRPr>
            </a:lvl1pPr>
          </a:lstStyle>
          <a:p>
            <a:fld id="{AEF7D75C-E075-4003-9554-20C33AE5C374}" type="datetime4">
              <a:rPr lang="de-DE" smtClean="0"/>
              <a:t>20. Januar 2024</a:t>
            </a:fld>
            <a:endParaRPr lang="de-DE"/>
          </a:p>
        </p:txBody>
      </p:sp>
      <p:sp>
        <p:nvSpPr>
          <p:cNvPr id="12" name="Rechteck 11">
            <a:extLst>
              <a:ext uri="{FF2B5EF4-FFF2-40B4-BE49-F238E27FC236}">
                <a16:creationId xmlns:a16="http://schemas.microsoft.com/office/drawing/2014/main" id="{F63BEB96-A82C-3B46-B7DD-68391D3A3FDF}"/>
              </a:ext>
            </a:extLst>
          </p:cNvPr>
          <p:cNvSpPr/>
          <p:nvPr userDrawn="1"/>
        </p:nvSpPr>
        <p:spPr>
          <a:xfrm>
            <a:off x="-30920" y="771549"/>
            <a:ext cx="3707904" cy="1291807"/>
          </a:xfrm>
          <a:prstGeom prst="rect">
            <a:avLst/>
          </a:prstGeom>
          <a:solidFill>
            <a:srgbClr val="003F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4" name="Grafik 13">
            <a:extLst>
              <a:ext uri="{FF2B5EF4-FFF2-40B4-BE49-F238E27FC236}">
                <a16:creationId xmlns:a16="http://schemas.microsoft.com/office/drawing/2014/main" id="{FD3C9222-2CBE-6847-A800-4F46FE3A61CD}"/>
              </a:ext>
            </a:extLst>
          </p:cNvPr>
          <p:cNvPicPr>
            <a:picLocks noChangeAspect="1"/>
          </p:cNvPicPr>
          <p:nvPr userDrawn="1"/>
        </p:nvPicPr>
        <p:blipFill>
          <a:blip r:embed="rId3"/>
          <a:stretch>
            <a:fillRect/>
          </a:stretch>
        </p:blipFill>
        <p:spPr>
          <a:xfrm>
            <a:off x="696452" y="1185193"/>
            <a:ext cx="2253160" cy="474350"/>
          </a:xfrm>
          <a:prstGeom prst="rect">
            <a:avLst/>
          </a:prstGeom>
        </p:spPr>
      </p:pic>
    </p:spTree>
    <p:extLst>
      <p:ext uri="{BB962C8B-B14F-4D97-AF65-F5344CB8AC3E}">
        <p14:creationId xmlns:p14="http://schemas.microsoft.com/office/powerpoint/2010/main" val="2231585007"/>
      </p:ext>
    </p:extLst>
  </p:cSld>
  <p:clrMapOvr>
    <a:masterClrMapping/>
  </p:clrMapOvr>
  <p:extLst>
    <p:ext uri="{DCECCB84-F9BA-43D5-87BE-67443E8EF086}">
      <p15:sldGuideLst xmlns:p15="http://schemas.microsoft.com/office/powerpoint/2012/main">
        <p15:guide id="1" orient="horz" pos="1620">
          <p15:clr>
            <a:srgbClr val="FBAE40"/>
          </p15:clr>
        </p15:guide>
        <p15:guide id="2" pos="5375">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7B950C2-51E7-604B-B1E7-87CA23940FC3}"/>
              </a:ext>
            </a:extLst>
          </p:cNvPr>
          <p:cNvSpPr>
            <a:spLocks noGrp="1"/>
          </p:cNvSpPr>
          <p:nvPr>
            <p:ph type="title"/>
          </p:nvPr>
        </p:nvSpPr>
        <p:spPr>
          <a:xfrm>
            <a:off x="628650" y="357504"/>
            <a:ext cx="6535638" cy="810090"/>
          </a:xfrm>
        </p:spPr>
        <p:txBody>
          <a:bodyPr/>
          <a:lstStyle/>
          <a:p>
            <a:r>
              <a:rPr lang="de-DE"/>
              <a:t>Mastertitelformat bearbeiten</a:t>
            </a:r>
          </a:p>
        </p:txBody>
      </p:sp>
      <p:sp>
        <p:nvSpPr>
          <p:cNvPr id="3" name="Inhaltsplatzhalter 2">
            <a:extLst>
              <a:ext uri="{FF2B5EF4-FFF2-40B4-BE49-F238E27FC236}">
                <a16:creationId xmlns:a16="http://schemas.microsoft.com/office/drawing/2014/main" id="{BA6AE062-8335-1941-8D4E-55DA6A8791E8}"/>
              </a:ext>
            </a:extLst>
          </p:cNvPr>
          <p:cNvSpPr>
            <a:spLocks noGrp="1"/>
          </p:cNvSpPr>
          <p:nvPr>
            <p:ph idx="1"/>
          </p:nvPr>
        </p:nvSpPr>
        <p:spPr>
          <a:xfrm>
            <a:off x="628650" y="1437625"/>
            <a:ext cx="7886700" cy="3195098"/>
          </a:xfrm>
          <a:prstGeom prst="rect">
            <a:avLst/>
          </a:prstGeom>
        </p:spPr>
        <p:txBody>
          <a:bodyPr/>
          <a:lstStyle>
            <a:lvl2pPr marL="742932" indent="-285744">
              <a:buSzPct val="80000"/>
              <a:buFont typeface="Wingdings" pitchFamily="2" charset="2"/>
              <a:buChar char="§"/>
              <a:defRPr/>
            </a:lvl2pPr>
            <a:lvl3pPr marL="1142971" indent="-228594">
              <a:buSzPct val="70000"/>
              <a:buFont typeface="Courier New" panose="02070309020205020404" pitchFamily="49" charset="0"/>
              <a:buChar char="o"/>
              <a:defRPr sz="1800"/>
            </a:lvl3pPr>
            <a:lvl5pPr marL="2057349" indent="-228594">
              <a:buFont typeface="Symbol" pitchFamily="2" charset="2"/>
              <a:buChar char="-"/>
              <a:defRPr/>
            </a:lvl5pPr>
          </a:lstStyle>
          <a:p>
            <a:r>
              <a:rPr lang="de-DE"/>
              <a:t>Mastertextformat bearbeiten</a:t>
            </a:r>
          </a:p>
          <a:p>
            <a:pPr lvl="1"/>
            <a:r>
              <a:rPr lang="de-DE"/>
              <a:t>Zweite Ebene</a:t>
            </a:r>
          </a:p>
          <a:p>
            <a:pPr lvl="2"/>
            <a:r>
              <a:rPr lang="de-DE"/>
              <a:t>Dritte Ebene</a:t>
            </a:r>
          </a:p>
          <a:p>
            <a:pPr lvl="3"/>
            <a:r>
              <a:rPr lang="de-DE"/>
              <a:t>Vierte Ebene</a:t>
            </a:r>
          </a:p>
        </p:txBody>
      </p:sp>
      <p:sp>
        <p:nvSpPr>
          <p:cNvPr id="11" name="Datumsplatzhalter 10">
            <a:extLst>
              <a:ext uri="{FF2B5EF4-FFF2-40B4-BE49-F238E27FC236}">
                <a16:creationId xmlns:a16="http://schemas.microsoft.com/office/drawing/2014/main" id="{D1C0EDF0-C7CD-1040-BD2E-4C03AB385D57}"/>
              </a:ext>
            </a:extLst>
          </p:cNvPr>
          <p:cNvSpPr>
            <a:spLocks noGrp="1"/>
          </p:cNvSpPr>
          <p:nvPr>
            <p:ph type="dt" sz="half" idx="10"/>
          </p:nvPr>
        </p:nvSpPr>
        <p:spPr/>
        <p:txBody>
          <a:bodyPr/>
          <a:lstStyle/>
          <a:p>
            <a:fld id="{57114799-F7BE-4C76-84BC-2626ED0B7CAB}" type="datetime4">
              <a:rPr lang="de-DE" smtClean="0"/>
              <a:t>20. Januar 2024</a:t>
            </a:fld>
            <a:endParaRPr lang="de-DE"/>
          </a:p>
        </p:txBody>
      </p:sp>
      <p:sp>
        <p:nvSpPr>
          <p:cNvPr id="12" name="Fußzeilenplatzhalter 11">
            <a:extLst>
              <a:ext uri="{FF2B5EF4-FFF2-40B4-BE49-F238E27FC236}">
                <a16:creationId xmlns:a16="http://schemas.microsoft.com/office/drawing/2014/main" id="{D0FB7417-D42F-294D-B82E-3476EE811E62}"/>
              </a:ext>
            </a:extLst>
          </p:cNvPr>
          <p:cNvSpPr>
            <a:spLocks noGrp="1"/>
          </p:cNvSpPr>
          <p:nvPr>
            <p:ph type="ftr" sz="quarter" idx="11"/>
          </p:nvPr>
        </p:nvSpPr>
        <p:spPr/>
        <p:txBody>
          <a:bodyPr/>
          <a:lstStyle/>
          <a:p>
            <a:r>
              <a:rPr lang="de-DE"/>
              <a:t>Mustertext, z.B. Dozent, Veranstaltung, etc.</a:t>
            </a:r>
          </a:p>
        </p:txBody>
      </p:sp>
      <p:sp>
        <p:nvSpPr>
          <p:cNvPr id="13" name="Foliennummernplatzhalter 12">
            <a:extLst>
              <a:ext uri="{FF2B5EF4-FFF2-40B4-BE49-F238E27FC236}">
                <a16:creationId xmlns:a16="http://schemas.microsoft.com/office/drawing/2014/main" id="{760AEF13-2F11-8341-A844-FB334ACD09E0}"/>
              </a:ext>
            </a:extLst>
          </p:cNvPr>
          <p:cNvSpPr>
            <a:spLocks noGrp="1"/>
          </p:cNvSpPr>
          <p:nvPr>
            <p:ph type="sldNum" sz="quarter" idx="12"/>
          </p:nvPr>
        </p:nvSpPr>
        <p:spPr/>
        <p:txBody>
          <a:bodyPr/>
          <a:lstStyle/>
          <a:p>
            <a:fld id="{E6284D88-3594-244C-9DC1-2697C4820BF6}" type="slidenum">
              <a:rPr lang="de-DE" smtClean="0"/>
              <a:pPr/>
              <a:t>‹#›</a:t>
            </a:fld>
            <a:endParaRPr lang="de-DE"/>
          </a:p>
        </p:txBody>
      </p:sp>
      <p:cxnSp>
        <p:nvCxnSpPr>
          <p:cNvPr id="14" name="Gerade Verbindung 13">
            <a:extLst>
              <a:ext uri="{FF2B5EF4-FFF2-40B4-BE49-F238E27FC236}">
                <a16:creationId xmlns:a16="http://schemas.microsoft.com/office/drawing/2014/main" id="{0CD54FD0-88F7-994A-AC97-0DE79C039585}"/>
              </a:ext>
            </a:extLst>
          </p:cNvPr>
          <p:cNvCxnSpPr/>
          <p:nvPr userDrawn="1"/>
        </p:nvCxnSpPr>
        <p:spPr>
          <a:xfrm>
            <a:off x="0" y="1059582"/>
            <a:ext cx="3419872" cy="0"/>
          </a:xfrm>
          <a:prstGeom prst="line">
            <a:avLst/>
          </a:prstGeom>
          <a:ln w="15875">
            <a:solidFill>
              <a:srgbClr val="003F6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1326201"/>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2C9380-3910-C94E-A64C-D239CC19DBFB}"/>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1A5F4910-1276-3546-9E5C-F337A9160D9C}"/>
              </a:ext>
            </a:extLst>
          </p:cNvPr>
          <p:cNvSpPr>
            <a:spLocks noGrp="1"/>
          </p:cNvSpPr>
          <p:nvPr>
            <p:ph sz="half" idx="1"/>
          </p:nvPr>
        </p:nvSpPr>
        <p:spPr>
          <a:xfrm>
            <a:off x="628650" y="1437625"/>
            <a:ext cx="3867150" cy="3195098"/>
          </a:xfrm>
          <a:prstGeom prst="rect">
            <a:avLst/>
          </a:prstGeom>
        </p:spPr>
        <p:txBody>
          <a:bodyPr/>
          <a:lstStyle>
            <a:lvl1pPr>
              <a:defRPr/>
            </a:lvl1pPr>
            <a:lvl2pPr>
              <a:defRPr/>
            </a:lvl2pPr>
            <a:lvl3pPr>
              <a:defRPr sz="1800"/>
            </a:lvl3pPr>
            <a:lvl4pPr>
              <a:defRPr/>
            </a:lvl4pPr>
          </a:lstStyle>
          <a:p>
            <a:endParaRPr lang="de-DE"/>
          </a:p>
        </p:txBody>
      </p:sp>
      <p:sp>
        <p:nvSpPr>
          <p:cNvPr id="4" name="Inhaltsplatzhalter 3">
            <a:extLst>
              <a:ext uri="{FF2B5EF4-FFF2-40B4-BE49-F238E27FC236}">
                <a16:creationId xmlns:a16="http://schemas.microsoft.com/office/drawing/2014/main" id="{6EBE858A-D5B3-E542-B3EA-33DD431D8C3E}"/>
              </a:ext>
            </a:extLst>
          </p:cNvPr>
          <p:cNvSpPr>
            <a:spLocks noGrp="1"/>
          </p:cNvSpPr>
          <p:nvPr>
            <p:ph sz="half" idx="2"/>
          </p:nvPr>
        </p:nvSpPr>
        <p:spPr>
          <a:xfrm>
            <a:off x="4648200" y="1437623"/>
            <a:ext cx="3867150" cy="3195099"/>
          </a:xfrm>
          <a:prstGeom prst="rect">
            <a:avLst/>
          </a:prstGeom>
        </p:spPr>
        <p:txBody>
          <a:bodyPr/>
          <a:lstStyle>
            <a:lvl1pPr>
              <a:defRPr/>
            </a:lvl1pPr>
            <a:lvl2pPr>
              <a:defRPr/>
            </a:lvl2pPr>
            <a:lvl3pPr>
              <a:defRPr/>
            </a:lvl3pPr>
            <a:lvl4pPr>
              <a:defRPr/>
            </a:lvl4pPr>
          </a:lstStyle>
          <a:p>
            <a:endParaRPr lang="de-DE"/>
          </a:p>
        </p:txBody>
      </p:sp>
      <p:sp>
        <p:nvSpPr>
          <p:cNvPr id="7" name="Datumsplatzhalter 6">
            <a:extLst>
              <a:ext uri="{FF2B5EF4-FFF2-40B4-BE49-F238E27FC236}">
                <a16:creationId xmlns:a16="http://schemas.microsoft.com/office/drawing/2014/main" id="{7AD1CA3D-65A6-A94B-AA71-959DA1A52200}"/>
              </a:ext>
            </a:extLst>
          </p:cNvPr>
          <p:cNvSpPr>
            <a:spLocks noGrp="1"/>
          </p:cNvSpPr>
          <p:nvPr>
            <p:ph type="dt" sz="half" idx="10"/>
          </p:nvPr>
        </p:nvSpPr>
        <p:spPr/>
        <p:txBody>
          <a:bodyPr/>
          <a:lstStyle/>
          <a:p>
            <a:fld id="{D3C8352F-2B3E-489A-A8E5-2178E4C382B3}" type="datetime4">
              <a:rPr lang="de-DE" smtClean="0"/>
              <a:t>20. Januar 2024</a:t>
            </a:fld>
            <a:endParaRPr lang="de-DE"/>
          </a:p>
        </p:txBody>
      </p:sp>
      <p:sp>
        <p:nvSpPr>
          <p:cNvPr id="17" name="Fußzeilenplatzhalter 16">
            <a:extLst>
              <a:ext uri="{FF2B5EF4-FFF2-40B4-BE49-F238E27FC236}">
                <a16:creationId xmlns:a16="http://schemas.microsoft.com/office/drawing/2014/main" id="{13E8C215-5B07-9F4B-A3CD-10AD46166735}"/>
              </a:ext>
            </a:extLst>
          </p:cNvPr>
          <p:cNvSpPr>
            <a:spLocks noGrp="1"/>
          </p:cNvSpPr>
          <p:nvPr>
            <p:ph type="ftr" sz="quarter" idx="11"/>
          </p:nvPr>
        </p:nvSpPr>
        <p:spPr/>
        <p:txBody>
          <a:bodyPr/>
          <a:lstStyle/>
          <a:p>
            <a:r>
              <a:rPr lang="de-DE"/>
              <a:t>Mustertext, z.B. Dozent, Veranstaltung, etc.</a:t>
            </a:r>
          </a:p>
        </p:txBody>
      </p:sp>
      <p:sp>
        <p:nvSpPr>
          <p:cNvPr id="18" name="Foliennummernplatzhalter 17">
            <a:extLst>
              <a:ext uri="{FF2B5EF4-FFF2-40B4-BE49-F238E27FC236}">
                <a16:creationId xmlns:a16="http://schemas.microsoft.com/office/drawing/2014/main" id="{0171DD39-F8F5-4A43-81F5-2F1A8DC9E090}"/>
              </a:ext>
            </a:extLst>
          </p:cNvPr>
          <p:cNvSpPr>
            <a:spLocks noGrp="1"/>
          </p:cNvSpPr>
          <p:nvPr>
            <p:ph type="sldNum" sz="quarter" idx="12"/>
          </p:nvPr>
        </p:nvSpPr>
        <p:spPr/>
        <p:txBody>
          <a:bodyPr/>
          <a:lstStyle/>
          <a:p>
            <a:fld id="{E6284D88-3594-244C-9DC1-2697C4820BF6}" type="slidenum">
              <a:rPr lang="de-DE" smtClean="0"/>
              <a:pPr/>
              <a:t>‹#›</a:t>
            </a:fld>
            <a:endParaRPr lang="de-DE"/>
          </a:p>
        </p:txBody>
      </p:sp>
      <p:cxnSp>
        <p:nvCxnSpPr>
          <p:cNvPr id="19" name="Gerade Verbindung 18">
            <a:extLst>
              <a:ext uri="{FF2B5EF4-FFF2-40B4-BE49-F238E27FC236}">
                <a16:creationId xmlns:a16="http://schemas.microsoft.com/office/drawing/2014/main" id="{C259F493-3032-7A4B-8546-FA94F660311D}"/>
              </a:ext>
            </a:extLst>
          </p:cNvPr>
          <p:cNvCxnSpPr/>
          <p:nvPr userDrawn="1"/>
        </p:nvCxnSpPr>
        <p:spPr>
          <a:xfrm>
            <a:off x="0" y="1059582"/>
            <a:ext cx="3419872" cy="0"/>
          </a:xfrm>
          <a:prstGeom prst="line">
            <a:avLst/>
          </a:prstGeom>
          <a:ln w="15875">
            <a:solidFill>
              <a:srgbClr val="003F6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31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Nur Inhalt">
    <p:spTree>
      <p:nvGrpSpPr>
        <p:cNvPr id="1" name=""/>
        <p:cNvGrpSpPr/>
        <p:nvPr/>
      </p:nvGrpSpPr>
      <p:grpSpPr>
        <a:xfrm>
          <a:off x="0" y="0"/>
          <a:ext cx="0" cy="0"/>
          <a:chOff x="0" y="0"/>
          <a:chExt cx="0" cy="0"/>
        </a:xfrm>
      </p:grpSpPr>
      <p:sp>
        <p:nvSpPr>
          <p:cNvPr id="10" name="Bildplatzhalter 2">
            <a:extLst>
              <a:ext uri="{FF2B5EF4-FFF2-40B4-BE49-F238E27FC236}">
                <a16:creationId xmlns:a16="http://schemas.microsoft.com/office/drawing/2014/main" id="{FBE614A3-EBBF-A440-B3E5-8E81DE0A1F7A}"/>
              </a:ext>
            </a:extLst>
          </p:cNvPr>
          <p:cNvSpPr>
            <a:spLocks noGrp="1"/>
          </p:cNvSpPr>
          <p:nvPr>
            <p:ph type="pic" idx="1"/>
          </p:nvPr>
        </p:nvSpPr>
        <p:spPr>
          <a:xfrm>
            <a:off x="628650" y="1167595"/>
            <a:ext cx="7886700" cy="3228194"/>
          </a:xfrm>
          <a:prstGeom prst="rect">
            <a:avLst/>
          </a:prstGeo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de-DE"/>
          </a:p>
        </p:txBody>
      </p:sp>
      <p:sp>
        <p:nvSpPr>
          <p:cNvPr id="11" name="Datumsplatzhalter 10">
            <a:extLst>
              <a:ext uri="{FF2B5EF4-FFF2-40B4-BE49-F238E27FC236}">
                <a16:creationId xmlns:a16="http://schemas.microsoft.com/office/drawing/2014/main" id="{E6B8371A-EDFA-6F4C-9A92-B8F870FEE050}"/>
              </a:ext>
            </a:extLst>
          </p:cNvPr>
          <p:cNvSpPr>
            <a:spLocks noGrp="1"/>
          </p:cNvSpPr>
          <p:nvPr>
            <p:ph type="dt" sz="half" idx="10"/>
          </p:nvPr>
        </p:nvSpPr>
        <p:spPr/>
        <p:txBody>
          <a:bodyPr/>
          <a:lstStyle/>
          <a:p>
            <a:fld id="{3C0AD000-5D2D-4CF3-B535-10F0E0D8915A}" type="datetime4">
              <a:rPr lang="de-DE" smtClean="0"/>
              <a:t>20. Januar 2024</a:t>
            </a:fld>
            <a:endParaRPr lang="de-DE"/>
          </a:p>
        </p:txBody>
      </p:sp>
      <p:sp>
        <p:nvSpPr>
          <p:cNvPr id="12" name="Fußzeilenplatzhalter 11">
            <a:extLst>
              <a:ext uri="{FF2B5EF4-FFF2-40B4-BE49-F238E27FC236}">
                <a16:creationId xmlns:a16="http://schemas.microsoft.com/office/drawing/2014/main" id="{E82E6EA0-58D4-7440-AB78-0DD558CC5484}"/>
              </a:ext>
            </a:extLst>
          </p:cNvPr>
          <p:cNvSpPr>
            <a:spLocks noGrp="1"/>
          </p:cNvSpPr>
          <p:nvPr>
            <p:ph type="ftr" sz="quarter" idx="11"/>
          </p:nvPr>
        </p:nvSpPr>
        <p:spPr/>
        <p:txBody>
          <a:bodyPr/>
          <a:lstStyle/>
          <a:p>
            <a:r>
              <a:rPr lang="de-DE"/>
              <a:t>Mustertext, z.B. Dozent, Veranstaltung, etc.</a:t>
            </a:r>
          </a:p>
        </p:txBody>
      </p:sp>
      <p:sp>
        <p:nvSpPr>
          <p:cNvPr id="13" name="Foliennummernplatzhalter 12">
            <a:extLst>
              <a:ext uri="{FF2B5EF4-FFF2-40B4-BE49-F238E27FC236}">
                <a16:creationId xmlns:a16="http://schemas.microsoft.com/office/drawing/2014/main" id="{B4BD58BE-F884-4444-8B6B-B4B0AE190AB6}"/>
              </a:ext>
            </a:extLst>
          </p:cNvPr>
          <p:cNvSpPr>
            <a:spLocks noGrp="1"/>
          </p:cNvSpPr>
          <p:nvPr>
            <p:ph type="sldNum" sz="quarter" idx="12"/>
          </p:nvPr>
        </p:nvSpPr>
        <p:spPr/>
        <p:txBody>
          <a:bodyPr/>
          <a:lstStyle/>
          <a:p>
            <a:fld id="{E6284D88-3594-244C-9DC1-2697C4820BF6}" type="slidenum">
              <a:rPr lang="de-DE" smtClean="0"/>
              <a:pPr/>
              <a:t>‹#›</a:t>
            </a:fld>
            <a:endParaRPr lang="de-DE"/>
          </a:p>
        </p:txBody>
      </p:sp>
      <p:cxnSp>
        <p:nvCxnSpPr>
          <p:cNvPr id="14" name="Gerade Verbindung 13">
            <a:extLst>
              <a:ext uri="{FF2B5EF4-FFF2-40B4-BE49-F238E27FC236}">
                <a16:creationId xmlns:a16="http://schemas.microsoft.com/office/drawing/2014/main" id="{4C177A82-DC7C-0A48-B316-C00824CF2909}"/>
              </a:ext>
            </a:extLst>
          </p:cNvPr>
          <p:cNvCxnSpPr/>
          <p:nvPr userDrawn="1"/>
        </p:nvCxnSpPr>
        <p:spPr>
          <a:xfrm>
            <a:off x="0" y="1059582"/>
            <a:ext cx="3419872" cy="0"/>
          </a:xfrm>
          <a:prstGeom prst="line">
            <a:avLst/>
          </a:prstGeom>
          <a:ln w="15875">
            <a:solidFill>
              <a:srgbClr val="003F6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1889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2C9380-3910-C94E-A64C-D239CC19DBFB}"/>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1A5F4910-1276-3546-9E5C-F337A9160D9C}"/>
              </a:ext>
            </a:extLst>
          </p:cNvPr>
          <p:cNvSpPr>
            <a:spLocks noGrp="1"/>
          </p:cNvSpPr>
          <p:nvPr>
            <p:ph sz="half" idx="1"/>
          </p:nvPr>
        </p:nvSpPr>
        <p:spPr>
          <a:xfrm>
            <a:off x="628650" y="1437625"/>
            <a:ext cx="3867150" cy="3195098"/>
          </a:xfrm>
          <a:prstGeom prst="rect">
            <a:avLst/>
          </a:prstGeom>
        </p:spPr>
        <p:txBody>
          <a:bodyPr/>
          <a:lstStyle>
            <a:lvl1pPr>
              <a:defRPr/>
            </a:lvl1pPr>
            <a:lvl2pPr>
              <a:defRPr/>
            </a:lvl2pPr>
            <a:lvl3pPr>
              <a:defRPr sz="1800"/>
            </a:lvl3pPr>
            <a:lvl4pPr>
              <a:defRPr/>
            </a:lvl4pPr>
          </a:lstStyle>
          <a:p>
            <a:endParaRPr lang="de-DE"/>
          </a:p>
        </p:txBody>
      </p:sp>
      <p:sp>
        <p:nvSpPr>
          <p:cNvPr id="4" name="Inhaltsplatzhalter 3">
            <a:extLst>
              <a:ext uri="{FF2B5EF4-FFF2-40B4-BE49-F238E27FC236}">
                <a16:creationId xmlns:a16="http://schemas.microsoft.com/office/drawing/2014/main" id="{6EBE858A-D5B3-E542-B3EA-33DD431D8C3E}"/>
              </a:ext>
            </a:extLst>
          </p:cNvPr>
          <p:cNvSpPr>
            <a:spLocks noGrp="1"/>
          </p:cNvSpPr>
          <p:nvPr>
            <p:ph sz="half" idx="2"/>
          </p:nvPr>
        </p:nvSpPr>
        <p:spPr>
          <a:xfrm>
            <a:off x="4648200" y="1437623"/>
            <a:ext cx="3867150" cy="3195099"/>
          </a:xfrm>
          <a:prstGeom prst="rect">
            <a:avLst/>
          </a:prstGeom>
        </p:spPr>
        <p:txBody>
          <a:bodyPr/>
          <a:lstStyle>
            <a:lvl1pPr>
              <a:defRPr/>
            </a:lvl1pPr>
            <a:lvl2pPr>
              <a:defRPr/>
            </a:lvl2pPr>
            <a:lvl3pPr>
              <a:defRPr/>
            </a:lvl3pPr>
            <a:lvl4pPr>
              <a:defRPr/>
            </a:lvl4pPr>
          </a:lstStyle>
          <a:p>
            <a:endParaRPr lang="de-DE"/>
          </a:p>
        </p:txBody>
      </p:sp>
      <p:sp>
        <p:nvSpPr>
          <p:cNvPr id="7" name="Datumsplatzhalter 6">
            <a:extLst>
              <a:ext uri="{FF2B5EF4-FFF2-40B4-BE49-F238E27FC236}">
                <a16:creationId xmlns:a16="http://schemas.microsoft.com/office/drawing/2014/main" id="{7AD1CA3D-65A6-A94B-AA71-959DA1A52200}"/>
              </a:ext>
            </a:extLst>
          </p:cNvPr>
          <p:cNvSpPr>
            <a:spLocks noGrp="1"/>
          </p:cNvSpPr>
          <p:nvPr>
            <p:ph type="dt" sz="half" idx="10"/>
          </p:nvPr>
        </p:nvSpPr>
        <p:spPr/>
        <p:txBody>
          <a:bodyPr/>
          <a:lstStyle/>
          <a:p>
            <a:fld id="{F696FB17-2604-4839-9015-D4BEB9389A1E}" type="datetime4">
              <a:rPr lang="de-DE" smtClean="0"/>
              <a:t>20. Januar 2024</a:t>
            </a:fld>
            <a:endParaRPr lang="de-DE"/>
          </a:p>
        </p:txBody>
      </p:sp>
      <p:sp>
        <p:nvSpPr>
          <p:cNvPr id="17" name="Fußzeilenplatzhalter 16">
            <a:extLst>
              <a:ext uri="{FF2B5EF4-FFF2-40B4-BE49-F238E27FC236}">
                <a16:creationId xmlns:a16="http://schemas.microsoft.com/office/drawing/2014/main" id="{13E8C215-5B07-9F4B-A3CD-10AD46166735}"/>
              </a:ext>
            </a:extLst>
          </p:cNvPr>
          <p:cNvSpPr>
            <a:spLocks noGrp="1"/>
          </p:cNvSpPr>
          <p:nvPr>
            <p:ph type="ftr" sz="quarter" idx="11"/>
          </p:nvPr>
        </p:nvSpPr>
        <p:spPr/>
        <p:txBody>
          <a:bodyPr/>
          <a:lstStyle/>
          <a:p>
            <a:r>
              <a:rPr lang="de-DE"/>
              <a:t>Mustertext, z.B. Dozent, Veranstaltung, etc.</a:t>
            </a:r>
          </a:p>
        </p:txBody>
      </p:sp>
      <p:sp>
        <p:nvSpPr>
          <p:cNvPr id="18" name="Foliennummernplatzhalter 17">
            <a:extLst>
              <a:ext uri="{FF2B5EF4-FFF2-40B4-BE49-F238E27FC236}">
                <a16:creationId xmlns:a16="http://schemas.microsoft.com/office/drawing/2014/main" id="{0171DD39-F8F5-4A43-81F5-2F1A8DC9E090}"/>
              </a:ext>
            </a:extLst>
          </p:cNvPr>
          <p:cNvSpPr>
            <a:spLocks noGrp="1"/>
          </p:cNvSpPr>
          <p:nvPr>
            <p:ph type="sldNum" sz="quarter" idx="12"/>
          </p:nvPr>
        </p:nvSpPr>
        <p:spPr/>
        <p:txBody>
          <a:bodyPr/>
          <a:lstStyle/>
          <a:p>
            <a:fld id="{E6284D88-3594-244C-9DC1-2697C4820BF6}" type="slidenum">
              <a:rPr lang="de-DE" smtClean="0"/>
              <a:pPr/>
              <a:t>‹#›</a:t>
            </a:fld>
            <a:endParaRPr lang="de-DE"/>
          </a:p>
        </p:txBody>
      </p:sp>
      <p:cxnSp>
        <p:nvCxnSpPr>
          <p:cNvPr id="19" name="Gerade Verbindung 18">
            <a:extLst>
              <a:ext uri="{FF2B5EF4-FFF2-40B4-BE49-F238E27FC236}">
                <a16:creationId xmlns:a16="http://schemas.microsoft.com/office/drawing/2014/main" id="{C259F493-3032-7A4B-8546-FA94F660311D}"/>
              </a:ext>
            </a:extLst>
          </p:cNvPr>
          <p:cNvCxnSpPr/>
          <p:nvPr userDrawn="1"/>
        </p:nvCxnSpPr>
        <p:spPr>
          <a:xfrm>
            <a:off x="0" y="1059582"/>
            <a:ext cx="3419872" cy="0"/>
          </a:xfrm>
          <a:prstGeom prst="line">
            <a:avLst/>
          </a:prstGeom>
          <a:ln w="15875">
            <a:solidFill>
              <a:srgbClr val="003F6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42574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bschnitts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B923A1B-66FD-834D-968B-6B5B22A5530F}"/>
              </a:ext>
            </a:extLst>
          </p:cNvPr>
          <p:cNvSpPr>
            <a:spLocks noGrp="1"/>
          </p:cNvSpPr>
          <p:nvPr>
            <p:ph type="title"/>
          </p:nvPr>
        </p:nvSpPr>
        <p:spPr>
          <a:xfrm>
            <a:off x="628650" y="1673977"/>
            <a:ext cx="7886700" cy="1401829"/>
          </a:xfrm>
        </p:spPr>
        <p:txBody>
          <a:bodyPr anchor="b">
            <a:normAutofit/>
          </a:bodyPr>
          <a:lstStyle>
            <a:lvl1pPr>
              <a:defRPr sz="4800"/>
            </a:lvl1pPr>
          </a:lstStyle>
          <a:p>
            <a:r>
              <a:rPr lang="de-DE"/>
              <a:t>Mastertitelformat bearbeiten</a:t>
            </a:r>
          </a:p>
        </p:txBody>
      </p:sp>
      <p:sp>
        <p:nvSpPr>
          <p:cNvPr id="3" name="Textplatzhalter 2">
            <a:extLst>
              <a:ext uri="{FF2B5EF4-FFF2-40B4-BE49-F238E27FC236}">
                <a16:creationId xmlns:a16="http://schemas.microsoft.com/office/drawing/2014/main" id="{448CA627-6921-2A47-864A-478C787DF066}"/>
              </a:ext>
            </a:extLst>
          </p:cNvPr>
          <p:cNvSpPr>
            <a:spLocks noGrp="1"/>
          </p:cNvSpPr>
          <p:nvPr>
            <p:ph type="body" idx="1" hasCustomPrompt="1"/>
          </p:nvPr>
        </p:nvSpPr>
        <p:spPr>
          <a:xfrm>
            <a:off x="629603" y="3147814"/>
            <a:ext cx="7886700" cy="648072"/>
          </a:xfrm>
          <a:prstGeom prst="rect">
            <a:avLst/>
          </a:prstGeom>
        </p:spPr>
        <p:txBody>
          <a:bodyPr>
            <a:noAutofit/>
          </a:bodyPr>
          <a:lstStyle>
            <a:lvl1pPr marL="0" indent="0">
              <a:buNone/>
              <a:defRPr sz="1800">
                <a:solidFill>
                  <a:schemeClr val="bg2">
                    <a:lumMod val="2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de-DE"/>
              <a:t>Mastertextformat bearbeiten</a:t>
            </a:r>
            <a:br>
              <a:rPr lang="de-DE"/>
            </a:br>
            <a:r>
              <a:rPr lang="de-DE"/>
              <a:t>
</a:t>
            </a:r>
          </a:p>
        </p:txBody>
      </p:sp>
      <p:cxnSp>
        <p:nvCxnSpPr>
          <p:cNvPr id="10" name="Gerade Verbindung 9">
            <a:extLst>
              <a:ext uri="{FF2B5EF4-FFF2-40B4-BE49-F238E27FC236}">
                <a16:creationId xmlns:a16="http://schemas.microsoft.com/office/drawing/2014/main" id="{8128EB36-DB24-EA42-88A5-B44DFA187A85}"/>
              </a:ext>
            </a:extLst>
          </p:cNvPr>
          <p:cNvCxnSpPr/>
          <p:nvPr userDrawn="1"/>
        </p:nvCxnSpPr>
        <p:spPr>
          <a:xfrm>
            <a:off x="0" y="3795886"/>
            <a:ext cx="3419872" cy="0"/>
          </a:xfrm>
          <a:prstGeom prst="line">
            <a:avLst/>
          </a:prstGeom>
          <a:ln w="15875">
            <a:solidFill>
              <a:srgbClr val="003F61"/>
            </a:solidFill>
            <a:prstDash val="solid"/>
          </a:ln>
        </p:spPr>
        <p:style>
          <a:lnRef idx="1">
            <a:schemeClr val="accent1"/>
          </a:lnRef>
          <a:fillRef idx="0">
            <a:schemeClr val="accent1"/>
          </a:fillRef>
          <a:effectRef idx="0">
            <a:schemeClr val="accent1"/>
          </a:effectRef>
          <a:fontRef idx="minor">
            <a:schemeClr val="tx1"/>
          </a:fontRef>
        </p:style>
      </p:cxnSp>
      <p:sp>
        <p:nvSpPr>
          <p:cNvPr id="5" name="Datumsplatzhalter 4">
            <a:extLst>
              <a:ext uri="{FF2B5EF4-FFF2-40B4-BE49-F238E27FC236}">
                <a16:creationId xmlns:a16="http://schemas.microsoft.com/office/drawing/2014/main" id="{C8696813-9A0D-4C47-B771-59A5CC711EAD}"/>
              </a:ext>
            </a:extLst>
          </p:cNvPr>
          <p:cNvSpPr>
            <a:spLocks noGrp="1"/>
          </p:cNvSpPr>
          <p:nvPr>
            <p:ph type="dt" sz="half" idx="10"/>
          </p:nvPr>
        </p:nvSpPr>
        <p:spPr/>
        <p:txBody>
          <a:bodyPr/>
          <a:lstStyle/>
          <a:p>
            <a:fld id="{821DBED0-8DB9-48EC-8D21-8FB4441D16DA}" type="datetime4">
              <a:rPr lang="de-DE" smtClean="0"/>
              <a:t>20. Januar 2024</a:t>
            </a:fld>
            <a:endParaRPr lang="de-DE"/>
          </a:p>
        </p:txBody>
      </p:sp>
      <p:sp>
        <p:nvSpPr>
          <p:cNvPr id="12" name="Fußzeilenplatzhalter 11">
            <a:extLst>
              <a:ext uri="{FF2B5EF4-FFF2-40B4-BE49-F238E27FC236}">
                <a16:creationId xmlns:a16="http://schemas.microsoft.com/office/drawing/2014/main" id="{1ACB7C5A-F921-9E4B-A100-CBA8EFE60E70}"/>
              </a:ext>
            </a:extLst>
          </p:cNvPr>
          <p:cNvSpPr>
            <a:spLocks noGrp="1"/>
          </p:cNvSpPr>
          <p:nvPr>
            <p:ph type="ftr" sz="quarter" idx="11"/>
          </p:nvPr>
        </p:nvSpPr>
        <p:spPr/>
        <p:txBody>
          <a:bodyPr/>
          <a:lstStyle/>
          <a:p>
            <a:r>
              <a:rPr lang="de-DE"/>
              <a:t>Mustertext, z.B. Dozent, Veranstaltung, etc.</a:t>
            </a:r>
          </a:p>
        </p:txBody>
      </p:sp>
      <p:sp>
        <p:nvSpPr>
          <p:cNvPr id="13" name="Foliennummernplatzhalter 12">
            <a:extLst>
              <a:ext uri="{FF2B5EF4-FFF2-40B4-BE49-F238E27FC236}">
                <a16:creationId xmlns:a16="http://schemas.microsoft.com/office/drawing/2014/main" id="{FF9D62AB-E323-6542-9BEC-36344272BBA5}"/>
              </a:ext>
            </a:extLst>
          </p:cNvPr>
          <p:cNvSpPr>
            <a:spLocks noGrp="1"/>
          </p:cNvSpPr>
          <p:nvPr>
            <p:ph type="sldNum" sz="quarter" idx="12"/>
          </p:nvPr>
        </p:nvSpPr>
        <p:spPr/>
        <p:txBody>
          <a:bodyPr/>
          <a:lstStyle/>
          <a:p>
            <a:fld id="{E6284D88-3594-244C-9DC1-2697C4820BF6}" type="slidenum">
              <a:rPr lang="de-DE" smtClean="0"/>
              <a:pPr/>
              <a:t>‹#›</a:t>
            </a:fld>
            <a:endParaRPr lang="de-DE"/>
          </a:p>
        </p:txBody>
      </p:sp>
    </p:spTree>
    <p:extLst>
      <p:ext uri="{BB962C8B-B14F-4D97-AF65-F5344CB8AC3E}">
        <p14:creationId xmlns:p14="http://schemas.microsoft.com/office/powerpoint/2010/main" val="4813741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nhalt und Bild">
    <p:spTree>
      <p:nvGrpSpPr>
        <p:cNvPr id="1" name=""/>
        <p:cNvGrpSpPr/>
        <p:nvPr/>
      </p:nvGrpSpPr>
      <p:grpSpPr>
        <a:xfrm>
          <a:off x="0" y="0"/>
          <a:ext cx="0" cy="0"/>
          <a:chOff x="0" y="0"/>
          <a:chExt cx="0" cy="0"/>
        </a:xfrm>
      </p:grpSpPr>
      <p:sp>
        <p:nvSpPr>
          <p:cNvPr id="3" name="Bildplatzhalter 2">
            <a:extLst>
              <a:ext uri="{FF2B5EF4-FFF2-40B4-BE49-F238E27FC236}">
                <a16:creationId xmlns:a16="http://schemas.microsoft.com/office/drawing/2014/main" id="{6D47DD8E-E52B-4948-98E0-785187E189FB}"/>
              </a:ext>
            </a:extLst>
          </p:cNvPr>
          <p:cNvSpPr>
            <a:spLocks noGrp="1"/>
          </p:cNvSpPr>
          <p:nvPr>
            <p:ph type="pic" idx="1"/>
          </p:nvPr>
        </p:nvSpPr>
        <p:spPr>
          <a:xfrm>
            <a:off x="3887788" y="1167595"/>
            <a:ext cx="5256212" cy="3228194"/>
          </a:xfrm>
          <a:prstGeom prst="rect">
            <a:avLst/>
          </a:prstGeo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de-DE"/>
          </a:p>
        </p:txBody>
      </p:sp>
      <p:sp>
        <p:nvSpPr>
          <p:cNvPr id="4" name="Textplatzhalter 3">
            <a:extLst>
              <a:ext uri="{FF2B5EF4-FFF2-40B4-BE49-F238E27FC236}">
                <a16:creationId xmlns:a16="http://schemas.microsoft.com/office/drawing/2014/main" id="{A1523175-B05F-B94F-9B8F-55CE875886B0}"/>
              </a:ext>
            </a:extLst>
          </p:cNvPr>
          <p:cNvSpPr>
            <a:spLocks noGrp="1"/>
          </p:cNvSpPr>
          <p:nvPr>
            <p:ph type="body" sz="half" idx="2"/>
          </p:nvPr>
        </p:nvSpPr>
        <p:spPr>
          <a:xfrm>
            <a:off x="630243" y="1755447"/>
            <a:ext cx="2949575" cy="2646294"/>
          </a:xfrm>
          <a:prstGeom prst="rect">
            <a:avLst/>
          </a:prstGeom>
        </p:spPr>
        <p:txBody>
          <a:bodyPr/>
          <a:lstStyle>
            <a:lvl1pPr marL="285744" indent="-285744">
              <a:buSzPct val="90000"/>
              <a:buFont typeface="Wingdings" pitchFamily="2" charset="2"/>
              <a:buChar char="§"/>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r>
              <a:rPr lang="de-DE"/>
              <a:t>Mastertextformat bearbeiten
Zweite Ebene
Dritte Ebene
Vierte Ebene
Fünfte Ebene</a:t>
            </a:r>
          </a:p>
        </p:txBody>
      </p:sp>
      <p:sp>
        <p:nvSpPr>
          <p:cNvPr id="2" name="Titel 1">
            <a:extLst>
              <a:ext uri="{FF2B5EF4-FFF2-40B4-BE49-F238E27FC236}">
                <a16:creationId xmlns:a16="http://schemas.microsoft.com/office/drawing/2014/main" id="{0F036C00-0901-E441-857F-6D9AF80D7206}"/>
              </a:ext>
            </a:extLst>
          </p:cNvPr>
          <p:cNvSpPr>
            <a:spLocks noGrp="1"/>
          </p:cNvSpPr>
          <p:nvPr>
            <p:ph type="title"/>
          </p:nvPr>
        </p:nvSpPr>
        <p:spPr>
          <a:xfrm>
            <a:off x="630243" y="1167596"/>
            <a:ext cx="2949575" cy="587853"/>
          </a:xfrm>
        </p:spPr>
        <p:txBody>
          <a:bodyPr anchor="t">
            <a:noAutofit/>
          </a:bodyPr>
          <a:lstStyle>
            <a:lvl1pPr>
              <a:defRPr sz="2000"/>
            </a:lvl1pPr>
          </a:lstStyle>
          <a:p>
            <a:r>
              <a:rPr lang="de-DE"/>
              <a:t>Mastertitelformat bearbeiten</a:t>
            </a:r>
          </a:p>
        </p:txBody>
      </p:sp>
      <p:sp>
        <p:nvSpPr>
          <p:cNvPr id="7" name="Datumsplatzhalter 6">
            <a:extLst>
              <a:ext uri="{FF2B5EF4-FFF2-40B4-BE49-F238E27FC236}">
                <a16:creationId xmlns:a16="http://schemas.microsoft.com/office/drawing/2014/main" id="{4B64F6E3-BCD2-9F4E-9189-4DA6DBD4A877}"/>
              </a:ext>
            </a:extLst>
          </p:cNvPr>
          <p:cNvSpPr>
            <a:spLocks noGrp="1"/>
          </p:cNvSpPr>
          <p:nvPr>
            <p:ph type="dt" sz="half" idx="10"/>
          </p:nvPr>
        </p:nvSpPr>
        <p:spPr/>
        <p:txBody>
          <a:bodyPr/>
          <a:lstStyle/>
          <a:p>
            <a:fld id="{BDD5FB1D-E6C1-4D14-817E-29DC2B49087A}" type="datetime4">
              <a:rPr lang="de-DE" smtClean="0"/>
              <a:t>20. Januar 2024</a:t>
            </a:fld>
            <a:endParaRPr lang="de-DE"/>
          </a:p>
        </p:txBody>
      </p:sp>
      <p:sp>
        <p:nvSpPr>
          <p:cNvPr id="15" name="Fußzeilenplatzhalter 14">
            <a:extLst>
              <a:ext uri="{FF2B5EF4-FFF2-40B4-BE49-F238E27FC236}">
                <a16:creationId xmlns:a16="http://schemas.microsoft.com/office/drawing/2014/main" id="{B67E6165-1F93-4B42-993D-44CC5E8C651E}"/>
              </a:ext>
            </a:extLst>
          </p:cNvPr>
          <p:cNvSpPr>
            <a:spLocks noGrp="1"/>
          </p:cNvSpPr>
          <p:nvPr>
            <p:ph type="ftr" sz="quarter" idx="11"/>
          </p:nvPr>
        </p:nvSpPr>
        <p:spPr/>
        <p:txBody>
          <a:bodyPr/>
          <a:lstStyle/>
          <a:p>
            <a:r>
              <a:rPr lang="de-DE"/>
              <a:t>Mustertext, z.B. Dozent, Veranstaltung, etc.</a:t>
            </a:r>
          </a:p>
        </p:txBody>
      </p:sp>
      <p:sp>
        <p:nvSpPr>
          <p:cNvPr id="16" name="Foliennummernplatzhalter 15">
            <a:extLst>
              <a:ext uri="{FF2B5EF4-FFF2-40B4-BE49-F238E27FC236}">
                <a16:creationId xmlns:a16="http://schemas.microsoft.com/office/drawing/2014/main" id="{050DEB1D-3082-5A43-81A6-25763168225C}"/>
              </a:ext>
            </a:extLst>
          </p:cNvPr>
          <p:cNvSpPr>
            <a:spLocks noGrp="1"/>
          </p:cNvSpPr>
          <p:nvPr>
            <p:ph type="sldNum" sz="quarter" idx="12"/>
          </p:nvPr>
        </p:nvSpPr>
        <p:spPr/>
        <p:txBody>
          <a:bodyPr/>
          <a:lstStyle/>
          <a:p>
            <a:fld id="{E6284D88-3594-244C-9DC1-2697C4820BF6}" type="slidenum">
              <a:rPr lang="de-DE" smtClean="0"/>
              <a:pPr/>
              <a:t>‹#›</a:t>
            </a:fld>
            <a:endParaRPr lang="de-DE"/>
          </a:p>
        </p:txBody>
      </p:sp>
    </p:spTree>
    <p:extLst>
      <p:ext uri="{BB962C8B-B14F-4D97-AF65-F5344CB8AC3E}">
        <p14:creationId xmlns:p14="http://schemas.microsoft.com/office/powerpoint/2010/main" val="2854604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ild und Inhalt">
    <p:spTree>
      <p:nvGrpSpPr>
        <p:cNvPr id="1" name=""/>
        <p:cNvGrpSpPr/>
        <p:nvPr/>
      </p:nvGrpSpPr>
      <p:grpSpPr>
        <a:xfrm>
          <a:off x="0" y="0"/>
          <a:ext cx="0" cy="0"/>
          <a:chOff x="0" y="0"/>
          <a:chExt cx="0" cy="0"/>
        </a:xfrm>
      </p:grpSpPr>
      <p:sp>
        <p:nvSpPr>
          <p:cNvPr id="3" name="Bildplatzhalter 2">
            <a:extLst>
              <a:ext uri="{FF2B5EF4-FFF2-40B4-BE49-F238E27FC236}">
                <a16:creationId xmlns:a16="http://schemas.microsoft.com/office/drawing/2014/main" id="{6D47DD8E-E52B-4948-98E0-785187E189FB}"/>
              </a:ext>
            </a:extLst>
          </p:cNvPr>
          <p:cNvSpPr>
            <a:spLocks noGrp="1"/>
          </p:cNvSpPr>
          <p:nvPr>
            <p:ph type="pic" idx="1"/>
          </p:nvPr>
        </p:nvSpPr>
        <p:spPr>
          <a:xfrm>
            <a:off x="0" y="1167595"/>
            <a:ext cx="5292080" cy="3228194"/>
          </a:xfrm>
          <a:prstGeom prst="rect">
            <a:avLst/>
          </a:prstGeo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de-DE"/>
          </a:p>
        </p:txBody>
      </p:sp>
      <p:sp>
        <p:nvSpPr>
          <p:cNvPr id="8" name="Textplatzhalter 3">
            <a:extLst>
              <a:ext uri="{FF2B5EF4-FFF2-40B4-BE49-F238E27FC236}">
                <a16:creationId xmlns:a16="http://schemas.microsoft.com/office/drawing/2014/main" id="{6F461093-275E-1D4E-9862-CE1D168004EC}"/>
              </a:ext>
            </a:extLst>
          </p:cNvPr>
          <p:cNvSpPr>
            <a:spLocks noGrp="1"/>
          </p:cNvSpPr>
          <p:nvPr>
            <p:ph type="body" sz="half" idx="2"/>
          </p:nvPr>
        </p:nvSpPr>
        <p:spPr>
          <a:xfrm>
            <a:off x="5565779" y="1758776"/>
            <a:ext cx="2949575" cy="2646294"/>
          </a:xfrm>
          <a:prstGeom prst="rect">
            <a:avLst/>
          </a:prstGeom>
        </p:spPr>
        <p:txBody>
          <a:bodyPr/>
          <a:lstStyle>
            <a:lvl1pPr marL="285744" indent="-285744">
              <a:buSzPct val="90000"/>
              <a:buFont typeface="Wingdings" pitchFamily="2" charset="2"/>
              <a:buChar char="§"/>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r>
              <a:rPr lang="de-DE"/>
              <a:t>Mastertextformat bearbeiten
Zweite Ebene
Dritte Ebene
Vierte Ebene
Fünfte Ebene</a:t>
            </a:r>
          </a:p>
        </p:txBody>
      </p:sp>
      <p:sp>
        <p:nvSpPr>
          <p:cNvPr id="9" name="Titel 1">
            <a:extLst>
              <a:ext uri="{FF2B5EF4-FFF2-40B4-BE49-F238E27FC236}">
                <a16:creationId xmlns:a16="http://schemas.microsoft.com/office/drawing/2014/main" id="{0B67AFB4-E687-7347-8801-8D786D013850}"/>
              </a:ext>
            </a:extLst>
          </p:cNvPr>
          <p:cNvSpPr>
            <a:spLocks noGrp="1"/>
          </p:cNvSpPr>
          <p:nvPr>
            <p:ph type="title"/>
          </p:nvPr>
        </p:nvSpPr>
        <p:spPr>
          <a:xfrm>
            <a:off x="5565779" y="1170923"/>
            <a:ext cx="2949575" cy="587853"/>
          </a:xfrm>
        </p:spPr>
        <p:txBody>
          <a:bodyPr anchor="t">
            <a:noAutofit/>
          </a:bodyPr>
          <a:lstStyle>
            <a:lvl1pPr>
              <a:defRPr sz="2000"/>
            </a:lvl1pPr>
          </a:lstStyle>
          <a:p>
            <a:r>
              <a:rPr lang="de-DE"/>
              <a:t>Mastertitelformat bearbeiten</a:t>
            </a:r>
          </a:p>
        </p:txBody>
      </p:sp>
      <p:sp>
        <p:nvSpPr>
          <p:cNvPr id="5" name="Datumsplatzhalter 4">
            <a:extLst>
              <a:ext uri="{FF2B5EF4-FFF2-40B4-BE49-F238E27FC236}">
                <a16:creationId xmlns:a16="http://schemas.microsoft.com/office/drawing/2014/main" id="{444DB2A1-3F6B-3749-941E-A91088924712}"/>
              </a:ext>
            </a:extLst>
          </p:cNvPr>
          <p:cNvSpPr>
            <a:spLocks noGrp="1"/>
          </p:cNvSpPr>
          <p:nvPr>
            <p:ph type="dt" sz="half" idx="10"/>
          </p:nvPr>
        </p:nvSpPr>
        <p:spPr/>
        <p:txBody>
          <a:bodyPr/>
          <a:lstStyle/>
          <a:p>
            <a:fld id="{184F56C0-6EAF-4C5D-A990-E2A4153F0524}" type="datetime4">
              <a:rPr lang="de-DE" smtClean="0"/>
              <a:t>20. Januar 2024</a:t>
            </a:fld>
            <a:endParaRPr lang="de-DE"/>
          </a:p>
        </p:txBody>
      </p:sp>
      <p:sp>
        <p:nvSpPr>
          <p:cNvPr id="6" name="Fußzeilenplatzhalter 5">
            <a:extLst>
              <a:ext uri="{FF2B5EF4-FFF2-40B4-BE49-F238E27FC236}">
                <a16:creationId xmlns:a16="http://schemas.microsoft.com/office/drawing/2014/main" id="{9E60076F-660C-3149-8416-5A5FA7F9F131}"/>
              </a:ext>
            </a:extLst>
          </p:cNvPr>
          <p:cNvSpPr>
            <a:spLocks noGrp="1"/>
          </p:cNvSpPr>
          <p:nvPr>
            <p:ph type="ftr" sz="quarter" idx="11"/>
          </p:nvPr>
        </p:nvSpPr>
        <p:spPr/>
        <p:txBody>
          <a:bodyPr/>
          <a:lstStyle/>
          <a:p>
            <a:r>
              <a:rPr lang="de-DE"/>
              <a:t>Mustertext, z.B. Dozent, Veranstaltung, etc.</a:t>
            </a:r>
          </a:p>
        </p:txBody>
      </p:sp>
      <p:sp>
        <p:nvSpPr>
          <p:cNvPr id="7" name="Foliennummernplatzhalter 6">
            <a:extLst>
              <a:ext uri="{FF2B5EF4-FFF2-40B4-BE49-F238E27FC236}">
                <a16:creationId xmlns:a16="http://schemas.microsoft.com/office/drawing/2014/main" id="{6344F840-FCF8-A044-90B2-8AB118360E46}"/>
              </a:ext>
            </a:extLst>
          </p:cNvPr>
          <p:cNvSpPr>
            <a:spLocks noGrp="1"/>
          </p:cNvSpPr>
          <p:nvPr>
            <p:ph type="sldNum" sz="quarter" idx="12"/>
          </p:nvPr>
        </p:nvSpPr>
        <p:spPr/>
        <p:txBody>
          <a:bodyPr/>
          <a:lstStyle/>
          <a:p>
            <a:fld id="{E6284D88-3594-244C-9DC1-2697C4820BF6}" type="slidenum">
              <a:rPr lang="de-DE" smtClean="0"/>
              <a:pPr/>
              <a:t>‹#›</a:t>
            </a:fld>
            <a:endParaRPr lang="de-DE"/>
          </a:p>
        </p:txBody>
      </p:sp>
    </p:spTree>
    <p:extLst>
      <p:ext uri="{BB962C8B-B14F-4D97-AF65-F5344CB8AC3E}">
        <p14:creationId xmlns:p14="http://schemas.microsoft.com/office/powerpoint/2010/main" val="19515903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ur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6624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9478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otiv 1">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4A83F610-08D4-AC41-AED7-6D36DF38966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
          <a:stretch/>
        </p:blipFill>
        <p:spPr>
          <a:xfrm>
            <a:off x="7020273" y="0"/>
            <a:ext cx="2123727" cy="5143500"/>
          </a:xfrm>
          <a:prstGeom prst="rect">
            <a:avLst/>
          </a:prstGeom>
        </p:spPr>
      </p:pic>
      <p:sp>
        <p:nvSpPr>
          <p:cNvPr id="2" name="Titel 1">
            <a:extLst>
              <a:ext uri="{FF2B5EF4-FFF2-40B4-BE49-F238E27FC236}">
                <a16:creationId xmlns:a16="http://schemas.microsoft.com/office/drawing/2014/main" id="{D12C9380-3910-C94E-A64C-D239CC19DBFB}"/>
              </a:ext>
            </a:extLst>
          </p:cNvPr>
          <p:cNvSpPr>
            <a:spLocks noGrp="1"/>
          </p:cNvSpPr>
          <p:nvPr>
            <p:ph type="title"/>
          </p:nvPr>
        </p:nvSpPr>
        <p:spPr>
          <a:xfrm>
            <a:off x="628650" y="357504"/>
            <a:ext cx="6360306" cy="810090"/>
          </a:xfrm>
        </p:spPr>
        <p:txBody>
          <a:bodyPr/>
          <a:lstStyle/>
          <a:p>
            <a:r>
              <a:rPr lang="de-DE"/>
              <a:t>Mastertitelformat bearbeiten</a:t>
            </a:r>
          </a:p>
        </p:txBody>
      </p:sp>
      <p:sp>
        <p:nvSpPr>
          <p:cNvPr id="3" name="Inhaltsplatzhalter 2">
            <a:extLst>
              <a:ext uri="{FF2B5EF4-FFF2-40B4-BE49-F238E27FC236}">
                <a16:creationId xmlns:a16="http://schemas.microsoft.com/office/drawing/2014/main" id="{1A5F4910-1276-3546-9E5C-F337A9160D9C}"/>
              </a:ext>
            </a:extLst>
          </p:cNvPr>
          <p:cNvSpPr>
            <a:spLocks noGrp="1"/>
          </p:cNvSpPr>
          <p:nvPr>
            <p:ph sz="half" idx="1"/>
          </p:nvPr>
        </p:nvSpPr>
        <p:spPr>
          <a:xfrm>
            <a:off x="628650" y="1437625"/>
            <a:ext cx="3867150" cy="3195098"/>
          </a:xfrm>
          <a:prstGeom prst="rect">
            <a:avLst/>
          </a:prstGeom>
        </p:spPr>
        <p:txBody>
          <a:bodyPr/>
          <a:lstStyle>
            <a:lvl1pPr>
              <a:defRPr/>
            </a:lvl1pPr>
            <a:lvl2pPr>
              <a:defRPr/>
            </a:lvl2pPr>
            <a:lvl3pPr>
              <a:defRPr sz="1800"/>
            </a:lvl3pPr>
            <a:lvl4pPr>
              <a:defRPr/>
            </a:lvl4pPr>
          </a:lstStyle>
          <a:p>
            <a:endParaRPr lang="de-DE"/>
          </a:p>
        </p:txBody>
      </p:sp>
      <p:sp>
        <p:nvSpPr>
          <p:cNvPr id="7" name="Datumsplatzhalter 6">
            <a:extLst>
              <a:ext uri="{FF2B5EF4-FFF2-40B4-BE49-F238E27FC236}">
                <a16:creationId xmlns:a16="http://schemas.microsoft.com/office/drawing/2014/main" id="{7AD1CA3D-65A6-A94B-AA71-959DA1A52200}"/>
              </a:ext>
            </a:extLst>
          </p:cNvPr>
          <p:cNvSpPr>
            <a:spLocks noGrp="1"/>
          </p:cNvSpPr>
          <p:nvPr>
            <p:ph type="dt" sz="half" idx="10"/>
          </p:nvPr>
        </p:nvSpPr>
        <p:spPr/>
        <p:txBody>
          <a:bodyPr/>
          <a:lstStyle/>
          <a:p>
            <a:fld id="{878B7B3F-5777-4CBA-8829-1D6CF3E4CA78}" type="datetime4">
              <a:rPr lang="de-DE" smtClean="0"/>
              <a:t>20. Januar 2024</a:t>
            </a:fld>
            <a:endParaRPr lang="de-DE"/>
          </a:p>
        </p:txBody>
      </p:sp>
      <p:sp>
        <p:nvSpPr>
          <p:cNvPr id="17" name="Fußzeilenplatzhalter 16">
            <a:extLst>
              <a:ext uri="{FF2B5EF4-FFF2-40B4-BE49-F238E27FC236}">
                <a16:creationId xmlns:a16="http://schemas.microsoft.com/office/drawing/2014/main" id="{13E8C215-5B07-9F4B-A3CD-10AD46166735}"/>
              </a:ext>
            </a:extLst>
          </p:cNvPr>
          <p:cNvSpPr>
            <a:spLocks noGrp="1"/>
          </p:cNvSpPr>
          <p:nvPr>
            <p:ph type="ftr" sz="quarter" idx="11"/>
          </p:nvPr>
        </p:nvSpPr>
        <p:spPr/>
        <p:txBody>
          <a:bodyPr/>
          <a:lstStyle/>
          <a:p>
            <a:r>
              <a:rPr lang="de-DE"/>
              <a:t>Mustertext, z.B. Dozent, Veranstaltung, etc.</a:t>
            </a:r>
          </a:p>
        </p:txBody>
      </p:sp>
      <p:sp>
        <p:nvSpPr>
          <p:cNvPr id="18" name="Foliennummernplatzhalter 17">
            <a:extLst>
              <a:ext uri="{FF2B5EF4-FFF2-40B4-BE49-F238E27FC236}">
                <a16:creationId xmlns:a16="http://schemas.microsoft.com/office/drawing/2014/main" id="{0171DD39-F8F5-4A43-81F5-2F1A8DC9E090}"/>
              </a:ext>
            </a:extLst>
          </p:cNvPr>
          <p:cNvSpPr>
            <a:spLocks noGrp="1"/>
          </p:cNvSpPr>
          <p:nvPr>
            <p:ph type="sldNum" sz="quarter" idx="12"/>
          </p:nvPr>
        </p:nvSpPr>
        <p:spPr/>
        <p:txBody>
          <a:bodyPr/>
          <a:lstStyle/>
          <a:p>
            <a:fld id="{E6284D88-3594-244C-9DC1-2697C4820BF6}" type="slidenum">
              <a:rPr lang="de-DE" smtClean="0"/>
              <a:pPr/>
              <a:t>‹#›</a:t>
            </a:fld>
            <a:endParaRPr lang="de-DE"/>
          </a:p>
        </p:txBody>
      </p:sp>
      <p:cxnSp>
        <p:nvCxnSpPr>
          <p:cNvPr id="19" name="Gerade Verbindung 18">
            <a:extLst>
              <a:ext uri="{FF2B5EF4-FFF2-40B4-BE49-F238E27FC236}">
                <a16:creationId xmlns:a16="http://schemas.microsoft.com/office/drawing/2014/main" id="{C259F493-3032-7A4B-8546-FA94F660311D}"/>
              </a:ext>
            </a:extLst>
          </p:cNvPr>
          <p:cNvCxnSpPr/>
          <p:nvPr userDrawn="1"/>
        </p:nvCxnSpPr>
        <p:spPr>
          <a:xfrm>
            <a:off x="0" y="1059582"/>
            <a:ext cx="3419872" cy="0"/>
          </a:xfrm>
          <a:prstGeom prst="line">
            <a:avLst/>
          </a:prstGeom>
          <a:ln w="15875">
            <a:solidFill>
              <a:srgbClr val="003F61"/>
            </a:solidFill>
            <a:prstDash val="solid"/>
          </a:ln>
        </p:spPr>
        <p:style>
          <a:lnRef idx="1">
            <a:schemeClr val="accent1"/>
          </a:lnRef>
          <a:fillRef idx="0">
            <a:schemeClr val="accent1"/>
          </a:fillRef>
          <a:effectRef idx="0">
            <a:schemeClr val="accent1"/>
          </a:effectRef>
          <a:fontRef idx="minor">
            <a:schemeClr val="tx1"/>
          </a:fontRef>
        </p:style>
      </p:cxnSp>
      <p:sp>
        <p:nvSpPr>
          <p:cNvPr id="11" name="Rechteck 10">
            <a:extLst>
              <a:ext uri="{FF2B5EF4-FFF2-40B4-BE49-F238E27FC236}">
                <a16:creationId xmlns:a16="http://schemas.microsoft.com/office/drawing/2014/main" id="{F19F4F5E-CD66-7948-87A8-F4517B57792A}"/>
              </a:ext>
            </a:extLst>
          </p:cNvPr>
          <p:cNvSpPr/>
          <p:nvPr userDrawn="1"/>
        </p:nvSpPr>
        <p:spPr>
          <a:xfrm>
            <a:off x="7308304" y="481891"/>
            <a:ext cx="1835696" cy="553146"/>
          </a:xfrm>
          <a:prstGeom prst="rect">
            <a:avLst/>
          </a:prstGeom>
          <a:solidFill>
            <a:srgbClr val="00365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Grafik 11">
            <a:extLst>
              <a:ext uri="{FF2B5EF4-FFF2-40B4-BE49-F238E27FC236}">
                <a16:creationId xmlns:a16="http://schemas.microsoft.com/office/drawing/2014/main" id="{6527EAB0-D244-1447-8C94-A4BA849211D3}"/>
              </a:ext>
            </a:extLst>
          </p:cNvPr>
          <p:cNvPicPr>
            <a:picLocks noChangeAspect="1"/>
          </p:cNvPicPr>
          <p:nvPr userDrawn="1"/>
        </p:nvPicPr>
        <p:blipFill>
          <a:blip r:embed="rId3"/>
          <a:stretch>
            <a:fillRect/>
          </a:stretch>
        </p:blipFill>
        <p:spPr>
          <a:xfrm>
            <a:off x="7627652" y="632464"/>
            <a:ext cx="1197000" cy="252000"/>
          </a:xfrm>
          <a:prstGeom prst="rect">
            <a:avLst/>
          </a:prstGeom>
        </p:spPr>
      </p:pic>
      <p:sp>
        <p:nvSpPr>
          <p:cNvPr id="13" name="Inhaltsplatzhalter 2">
            <a:extLst>
              <a:ext uri="{FF2B5EF4-FFF2-40B4-BE49-F238E27FC236}">
                <a16:creationId xmlns:a16="http://schemas.microsoft.com/office/drawing/2014/main" id="{7770AD0A-B5C5-7C45-ABFC-CC2DA369ABA9}"/>
              </a:ext>
            </a:extLst>
          </p:cNvPr>
          <p:cNvSpPr>
            <a:spLocks noGrp="1"/>
          </p:cNvSpPr>
          <p:nvPr>
            <p:ph sz="half" idx="13"/>
          </p:nvPr>
        </p:nvSpPr>
        <p:spPr>
          <a:xfrm>
            <a:off x="4690949" y="1437625"/>
            <a:ext cx="2298007" cy="3195098"/>
          </a:xfrm>
          <a:prstGeom prst="rect">
            <a:avLst/>
          </a:prstGeom>
        </p:spPr>
        <p:txBody>
          <a:bodyPr/>
          <a:lstStyle>
            <a:lvl1pPr>
              <a:defRPr/>
            </a:lvl1pPr>
            <a:lvl2pPr>
              <a:defRPr/>
            </a:lvl2pPr>
            <a:lvl3pPr>
              <a:defRPr sz="1800"/>
            </a:lvl3pPr>
            <a:lvl4pPr>
              <a:defRPr/>
            </a:lvl4pPr>
          </a:lstStyle>
          <a:p>
            <a:endParaRPr lang="de-DE"/>
          </a:p>
        </p:txBody>
      </p:sp>
    </p:spTree>
    <p:extLst>
      <p:ext uri="{BB962C8B-B14F-4D97-AF65-F5344CB8AC3E}">
        <p14:creationId xmlns:p14="http://schemas.microsoft.com/office/powerpoint/2010/main" val="28163495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otiv 2">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4A83F610-08D4-AC41-AED7-6D36DF38966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020273" y="0"/>
            <a:ext cx="2123727" cy="5143500"/>
          </a:xfrm>
          <a:prstGeom prst="rect">
            <a:avLst/>
          </a:prstGeom>
        </p:spPr>
      </p:pic>
      <p:sp>
        <p:nvSpPr>
          <p:cNvPr id="2" name="Titel 1">
            <a:extLst>
              <a:ext uri="{FF2B5EF4-FFF2-40B4-BE49-F238E27FC236}">
                <a16:creationId xmlns:a16="http://schemas.microsoft.com/office/drawing/2014/main" id="{D12C9380-3910-C94E-A64C-D239CC19DBFB}"/>
              </a:ext>
            </a:extLst>
          </p:cNvPr>
          <p:cNvSpPr>
            <a:spLocks noGrp="1"/>
          </p:cNvSpPr>
          <p:nvPr>
            <p:ph type="title"/>
          </p:nvPr>
        </p:nvSpPr>
        <p:spPr>
          <a:xfrm>
            <a:off x="628650" y="357504"/>
            <a:ext cx="6360306" cy="810090"/>
          </a:xfrm>
        </p:spPr>
        <p:txBody>
          <a:bodyPr/>
          <a:lstStyle/>
          <a:p>
            <a:r>
              <a:rPr lang="de-DE"/>
              <a:t>Mastertitelformat bearbeiten</a:t>
            </a:r>
          </a:p>
        </p:txBody>
      </p:sp>
      <p:sp>
        <p:nvSpPr>
          <p:cNvPr id="3" name="Inhaltsplatzhalter 2">
            <a:extLst>
              <a:ext uri="{FF2B5EF4-FFF2-40B4-BE49-F238E27FC236}">
                <a16:creationId xmlns:a16="http://schemas.microsoft.com/office/drawing/2014/main" id="{1A5F4910-1276-3546-9E5C-F337A9160D9C}"/>
              </a:ext>
            </a:extLst>
          </p:cNvPr>
          <p:cNvSpPr>
            <a:spLocks noGrp="1"/>
          </p:cNvSpPr>
          <p:nvPr>
            <p:ph sz="half" idx="1"/>
          </p:nvPr>
        </p:nvSpPr>
        <p:spPr>
          <a:xfrm>
            <a:off x="628650" y="1437625"/>
            <a:ext cx="3867150" cy="3195098"/>
          </a:xfrm>
          <a:prstGeom prst="rect">
            <a:avLst/>
          </a:prstGeom>
        </p:spPr>
        <p:txBody>
          <a:bodyPr/>
          <a:lstStyle>
            <a:lvl1pPr>
              <a:defRPr/>
            </a:lvl1pPr>
            <a:lvl2pPr>
              <a:defRPr/>
            </a:lvl2pPr>
            <a:lvl3pPr>
              <a:defRPr sz="1800"/>
            </a:lvl3pPr>
            <a:lvl4pPr>
              <a:defRPr/>
            </a:lvl4pPr>
          </a:lstStyle>
          <a:p>
            <a:endParaRPr lang="de-DE"/>
          </a:p>
        </p:txBody>
      </p:sp>
      <p:sp>
        <p:nvSpPr>
          <p:cNvPr id="7" name="Datumsplatzhalter 6">
            <a:extLst>
              <a:ext uri="{FF2B5EF4-FFF2-40B4-BE49-F238E27FC236}">
                <a16:creationId xmlns:a16="http://schemas.microsoft.com/office/drawing/2014/main" id="{7AD1CA3D-65A6-A94B-AA71-959DA1A52200}"/>
              </a:ext>
            </a:extLst>
          </p:cNvPr>
          <p:cNvSpPr>
            <a:spLocks noGrp="1"/>
          </p:cNvSpPr>
          <p:nvPr>
            <p:ph type="dt" sz="half" idx="10"/>
          </p:nvPr>
        </p:nvSpPr>
        <p:spPr/>
        <p:txBody>
          <a:bodyPr/>
          <a:lstStyle/>
          <a:p>
            <a:fld id="{742BBDB9-70AC-471F-8D35-21743DB1E87E}" type="datetime4">
              <a:rPr lang="de-DE" smtClean="0"/>
              <a:t>20. Januar 2024</a:t>
            </a:fld>
            <a:endParaRPr lang="de-DE"/>
          </a:p>
        </p:txBody>
      </p:sp>
      <p:sp>
        <p:nvSpPr>
          <p:cNvPr id="17" name="Fußzeilenplatzhalter 16">
            <a:extLst>
              <a:ext uri="{FF2B5EF4-FFF2-40B4-BE49-F238E27FC236}">
                <a16:creationId xmlns:a16="http://schemas.microsoft.com/office/drawing/2014/main" id="{13E8C215-5B07-9F4B-A3CD-10AD46166735}"/>
              </a:ext>
            </a:extLst>
          </p:cNvPr>
          <p:cNvSpPr>
            <a:spLocks noGrp="1"/>
          </p:cNvSpPr>
          <p:nvPr>
            <p:ph type="ftr" sz="quarter" idx="11"/>
          </p:nvPr>
        </p:nvSpPr>
        <p:spPr/>
        <p:txBody>
          <a:bodyPr/>
          <a:lstStyle/>
          <a:p>
            <a:r>
              <a:rPr lang="de-DE"/>
              <a:t>Mustertext, z.B. Dozent, Veranstaltung, etc.</a:t>
            </a:r>
          </a:p>
        </p:txBody>
      </p:sp>
      <p:sp>
        <p:nvSpPr>
          <p:cNvPr id="18" name="Foliennummernplatzhalter 17">
            <a:extLst>
              <a:ext uri="{FF2B5EF4-FFF2-40B4-BE49-F238E27FC236}">
                <a16:creationId xmlns:a16="http://schemas.microsoft.com/office/drawing/2014/main" id="{0171DD39-F8F5-4A43-81F5-2F1A8DC9E090}"/>
              </a:ext>
            </a:extLst>
          </p:cNvPr>
          <p:cNvSpPr>
            <a:spLocks noGrp="1"/>
          </p:cNvSpPr>
          <p:nvPr>
            <p:ph type="sldNum" sz="quarter" idx="12"/>
          </p:nvPr>
        </p:nvSpPr>
        <p:spPr/>
        <p:txBody>
          <a:bodyPr/>
          <a:lstStyle/>
          <a:p>
            <a:fld id="{E6284D88-3594-244C-9DC1-2697C4820BF6}" type="slidenum">
              <a:rPr lang="de-DE" smtClean="0"/>
              <a:pPr/>
              <a:t>‹#›</a:t>
            </a:fld>
            <a:endParaRPr lang="de-DE"/>
          </a:p>
        </p:txBody>
      </p:sp>
      <p:cxnSp>
        <p:nvCxnSpPr>
          <p:cNvPr id="19" name="Gerade Verbindung 18">
            <a:extLst>
              <a:ext uri="{FF2B5EF4-FFF2-40B4-BE49-F238E27FC236}">
                <a16:creationId xmlns:a16="http://schemas.microsoft.com/office/drawing/2014/main" id="{C259F493-3032-7A4B-8546-FA94F660311D}"/>
              </a:ext>
            </a:extLst>
          </p:cNvPr>
          <p:cNvCxnSpPr/>
          <p:nvPr userDrawn="1"/>
        </p:nvCxnSpPr>
        <p:spPr>
          <a:xfrm>
            <a:off x="0" y="1059582"/>
            <a:ext cx="3419872" cy="0"/>
          </a:xfrm>
          <a:prstGeom prst="line">
            <a:avLst/>
          </a:prstGeom>
          <a:ln w="15875">
            <a:solidFill>
              <a:srgbClr val="003F61"/>
            </a:solidFill>
            <a:prstDash val="solid"/>
          </a:ln>
        </p:spPr>
        <p:style>
          <a:lnRef idx="1">
            <a:schemeClr val="accent1"/>
          </a:lnRef>
          <a:fillRef idx="0">
            <a:schemeClr val="accent1"/>
          </a:fillRef>
          <a:effectRef idx="0">
            <a:schemeClr val="accent1"/>
          </a:effectRef>
          <a:fontRef idx="minor">
            <a:schemeClr val="tx1"/>
          </a:fontRef>
        </p:style>
      </p:cxnSp>
      <p:sp>
        <p:nvSpPr>
          <p:cNvPr id="11" name="Rechteck 10">
            <a:extLst>
              <a:ext uri="{FF2B5EF4-FFF2-40B4-BE49-F238E27FC236}">
                <a16:creationId xmlns:a16="http://schemas.microsoft.com/office/drawing/2014/main" id="{F19F4F5E-CD66-7948-87A8-F4517B57792A}"/>
              </a:ext>
            </a:extLst>
          </p:cNvPr>
          <p:cNvSpPr/>
          <p:nvPr userDrawn="1"/>
        </p:nvSpPr>
        <p:spPr>
          <a:xfrm>
            <a:off x="7308304" y="481891"/>
            <a:ext cx="1835696" cy="553146"/>
          </a:xfrm>
          <a:prstGeom prst="rect">
            <a:avLst/>
          </a:prstGeom>
          <a:solidFill>
            <a:srgbClr val="00365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Grafik 11">
            <a:extLst>
              <a:ext uri="{FF2B5EF4-FFF2-40B4-BE49-F238E27FC236}">
                <a16:creationId xmlns:a16="http://schemas.microsoft.com/office/drawing/2014/main" id="{6527EAB0-D244-1447-8C94-A4BA849211D3}"/>
              </a:ext>
            </a:extLst>
          </p:cNvPr>
          <p:cNvPicPr>
            <a:picLocks noChangeAspect="1"/>
          </p:cNvPicPr>
          <p:nvPr userDrawn="1"/>
        </p:nvPicPr>
        <p:blipFill>
          <a:blip r:embed="rId3"/>
          <a:stretch>
            <a:fillRect/>
          </a:stretch>
        </p:blipFill>
        <p:spPr>
          <a:xfrm>
            <a:off x="7627652" y="632464"/>
            <a:ext cx="1197000" cy="252000"/>
          </a:xfrm>
          <a:prstGeom prst="rect">
            <a:avLst/>
          </a:prstGeom>
        </p:spPr>
      </p:pic>
      <p:sp>
        <p:nvSpPr>
          <p:cNvPr id="13" name="Inhaltsplatzhalter 2">
            <a:extLst>
              <a:ext uri="{FF2B5EF4-FFF2-40B4-BE49-F238E27FC236}">
                <a16:creationId xmlns:a16="http://schemas.microsoft.com/office/drawing/2014/main" id="{7770AD0A-B5C5-7C45-ABFC-CC2DA369ABA9}"/>
              </a:ext>
            </a:extLst>
          </p:cNvPr>
          <p:cNvSpPr>
            <a:spLocks noGrp="1"/>
          </p:cNvSpPr>
          <p:nvPr>
            <p:ph sz="half" idx="13"/>
          </p:nvPr>
        </p:nvSpPr>
        <p:spPr>
          <a:xfrm>
            <a:off x="4690949" y="1437625"/>
            <a:ext cx="2298007" cy="3195098"/>
          </a:xfrm>
          <a:prstGeom prst="rect">
            <a:avLst/>
          </a:prstGeom>
        </p:spPr>
        <p:txBody>
          <a:bodyPr/>
          <a:lstStyle>
            <a:lvl1pPr>
              <a:defRPr/>
            </a:lvl1pPr>
            <a:lvl2pPr>
              <a:defRPr/>
            </a:lvl2pPr>
            <a:lvl3pPr>
              <a:defRPr sz="1800"/>
            </a:lvl3pPr>
            <a:lvl4pPr>
              <a:defRPr/>
            </a:lvl4pPr>
          </a:lstStyle>
          <a:p>
            <a:endParaRPr lang="de-DE"/>
          </a:p>
        </p:txBody>
      </p:sp>
    </p:spTree>
    <p:extLst>
      <p:ext uri="{BB962C8B-B14F-4D97-AF65-F5344CB8AC3E}">
        <p14:creationId xmlns:p14="http://schemas.microsoft.com/office/powerpoint/2010/main" val="4067989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ur Inhalt">
    <p:spTree>
      <p:nvGrpSpPr>
        <p:cNvPr id="1" name=""/>
        <p:cNvGrpSpPr/>
        <p:nvPr/>
      </p:nvGrpSpPr>
      <p:grpSpPr>
        <a:xfrm>
          <a:off x="0" y="0"/>
          <a:ext cx="0" cy="0"/>
          <a:chOff x="0" y="0"/>
          <a:chExt cx="0" cy="0"/>
        </a:xfrm>
      </p:grpSpPr>
      <p:sp>
        <p:nvSpPr>
          <p:cNvPr id="10" name="Bildplatzhalter 2">
            <a:extLst>
              <a:ext uri="{FF2B5EF4-FFF2-40B4-BE49-F238E27FC236}">
                <a16:creationId xmlns:a16="http://schemas.microsoft.com/office/drawing/2014/main" id="{FBE614A3-EBBF-A440-B3E5-8E81DE0A1F7A}"/>
              </a:ext>
            </a:extLst>
          </p:cNvPr>
          <p:cNvSpPr>
            <a:spLocks noGrp="1"/>
          </p:cNvSpPr>
          <p:nvPr>
            <p:ph type="pic" idx="1"/>
          </p:nvPr>
        </p:nvSpPr>
        <p:spPr>
          <a:xfrm>
            <a:off x="628650" y="1167595"/>
            <a:ext cx="7886700" cy="3228194"/>
          </a:xfrm>
          <a:prstGeom prst="rect">
            <a:avLst/>
          </a:prstGeo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de-DE"/>
          </a:p>
        </p:txBody>
      </p:sp>
      <p:sp>
        <p:nvSpPr>
          <p:cNvPr id="11" name="Datumsplatzhalter 10">
            <a:extLst>
              <a:ext uri="{FF2B5EF4-FFF2-40B4-BE49-F238E27FC236}">
                <a16:creationId xmlns:a16="http://schemas.microsoft.com/office/drawing/2014/main" id="{E6B8371A-EDFA-6F4C-9A92-B8F870FEE050}"/>
              </a:ext>
            </a:extLst>
          </p:cNvPr>
          <p:cNvSpPr>
            <a:spLocks noGrp="1"/>
          </p:cNvSpPr>
          <p:nvPr>
            <p:ph type="dt" sz="half" idx="10"/>
          </p:nvPr>
        </p:nvSpPr>
        <p:spPr/>
        <p:txBody>
          <a:bodyPr/>
          <a:lstStyle/>
          <a:p>
            <a:fld id="{B7EA796D-9D3A-4B36-BB2E-B36EE1E1D991}" type="datetime4">
              <a:rPr lang="de-DE" smtClean="0"/>
              <a:t>20. Januar 2024</a:t>
            </a:fld>
            <a:endParaRPr lang="de-DE"/>
          </a:p>
        </p:txBody>
      </p:sp>
      <p:sp>
        <p:nvSpPr>
          <p:cNvPr id="12" name="Fußzeilenplatzhalter 11">
            <a:extLst>
              <a:ext uri="{FF2B5EF4-FFF2-40B4-BE49-F238E27FC236}">
                <a16:creationId xmlns:a16="http://schemas.microsoft.com/office/drawing/2014/main" id="{E82E6EA0-58D4-7440-AB78-0DD558CC5484}"/>
              </a:ext>
            </a:extLst>
          </p:cNvPr>
          <p:cNvSpPr>
            <a:spLocks noGrp="1"/>
          </p:cNvSpPr>
          <p:nvPr>
            <p:ph type="ftr" sz="quarter" idx="11"/>
          </p:nvPr>
        </p:nvSpPr>
        <p:spPr/>
        <p:txBody>
          <a:bodyPr/>
          <a:lstStyle/>
          <a:p>
            <a:r>
              <a:rPr lang="de-DE"/>
              <a:t>Mustertext, z.B. Dozent, Veranstaltung, etc.</a:t>
            </a:r>
          </a:p>
        </p:txBody>
      </p:sp>
      <p:sp>
        <p:nvSpPr>
          <p:cNvPr id="13" name="Foliennummernplatzhalter 12">
            <a:extLst>
              <a:ext uri="{FF2B5EF4-FFF2-40B4-BE49-F238E27FC236}">
                <a16:creationId xmlns:a16="http://schemas.microsoft.com/office/drawing/2014/main" id="{B4BD58BE-F884-4444-8B6B-B4B0AE190AB6}"/>
              </a:ext>
            </a:extLst>
          </p:cNvPr>
          <p:cNvSpPr>
            <a:spLocks noGrp="1"/>
          </p:cNvSpPr>
          <p:nvPr>
            <p:ph type="sldNum" sz="quarter" idx="12"/>
          </p:nvPr>
        </p:nvSpPr>
        <p:spPr/>
        <p:txBody>
          <a:bodyPr/>
          <a:lstStyle/>
          <a:p>
            <a:fld id="{E6284D88-3594-244C-9DC1-2697C4820BF6}" type="slidenum">
              <a:rPr lang="de-DE" smtClean="0"/>
              <a:pPr/>
              <a:t>‹#›</a:t>
            </a:fld>
            <a:endParaRPr lang="de-DE"/>
          </a:p>
        </p:txBody>
      </p:sp>
      <p:cxnSp>
        <p:nvCxnSpPr>
          <p:cNvPr id="14" name="Gerade Verbindung 13">
            <a:extLst>
              <a:ext uri="{FF2B5EF4-FFF2-40B4-BE49-F238E27FC236}">
                <a16:creationId xmlns:a16="http://schemas.microsoft.com/office/drawing/2014/main" id="{4C177A82-DC7C-0A48-B316-C00824CF2909}"/>
              </a:ext>
            </a:extLst>
          </p:cNvPr>
          <p:cNvCxnSpPr/>
          <p:nvPr userDrawn="1"/>
        </p:nvCxnSpPr>
        <p:spPr>
          <a:xfrm>
            <a:off x="0" y="1059582"/>
            <a:ext cx="3419872" cy="0"/>
          </a:xfrm>
          <a:prstGeom prst="line">
            <a:avLst/>
          </a:prstGeom>
          <a:ln w="15875">
            <a:solidFill>
              <a:srgbClr val="003F6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3536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bschnitts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B923A1B-66FD-834D-968B-6B5B22A5530F}"/>
              </a:ext>
            </a:extLst>
          </p:cNvPr>
          <p:cNvSpPr>
            <a:spLocks noGrp="1"/>
          </p:cNvSpPr>
          <p:nvPr>
            <p:ph type="title"/>
          </p:nvPr>
        </p:nvSpPr>
        <p:spPr>
          <a:xfrm>
            <a:off x="628650" y="1673977"/>
            <a:ext cx="7886700" cy="1401829"/>
          </a:xfrm>
        </p:spPr>
        <p:txBody>
          <a:bodyPr anchor="b">
            <a:normAutofit/>
          </a:bodyPr>
          <a:lstStyle>
            <a:lvl1pPr>
              <a:defRPr sz="4800"/>
            </a:lvl1pPr>
          </a:lstStyle>
          <a:p>
            <a:r>
              <a:rPr lang="de-DE"/>
              <a:t>Mastertitelformat bearbeiten</a:t>
            </a:r>
          </a:p>
        </p:txBody>
      </p:sp>
      <p:sp>
        <p:nvSpPr>
          <p:cNvPr id="3" name="Textplatzhalter 2">
            <a:extLst>
              <a:ext uri="{FF2B5EF4-FFF2-40B4-BE49-F238E27FC236}">
                <a16:creationId xmlns:a16="http://schemas.microsoft.com/office/drawing/2014/main" id="{448CA627-6921-2A47-864A-478C787DF066}"/>
              </a:ext>
            </a:extLst>
          </p:cNvPr>
          <p:cNvSpPr>
            <a:spLocks noGrp="1"/>
          </p:cNvSpPr>
          <p:nvPr>
            <p:ph type="body" idx="1" hasCustomPrompt="1"/>
          </p:nvPr>
        </p:nvSpPr>
        <p:spPr>
          <a:xfrm>
            <a:off x="629603" y="3147814"/>
            <a:ext cx="7886700" cy="648072"/>
          </a:xfrm>
          <a:prstGeom prst="rect">
            <a:avLst/>
          </a:prstGeom>
        </p:spPr>
        <p:txBody>
          <a:bodyPr>
            <a:noAutofit/>
          </a:bodyPr>
          <a:lstStyle>
            <a:lvl1pPr marL="0" indent="0">
              <a:buNone/>
              <a:defRPr sz="1800">
                <a:solidFill>
                  <a:schemeClr val="bg2">
                    <a:lumMod val="2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de-DE"/>
              <a:t>Mastertextformat bearbeiten</a:t>
            </a:r>
            <a:br>
              <a:rPr lang="de-DE"/>
            </a:br>
            <a:r>
              <a:rPr lang="de-DE"/>
              <a:t>
</a:t>
            </a:r>
          </a:p>
        </p:txBody>
      </p:sp>
      <p:cxnSp>
        <p:nvCxnSpPr>
          <p:cNvPr id="10" name="Gerade Verbindung 9">
            <a:extLst>
              <a:ext uri="{FF2B5EF4-FFF2-40B4-BE49-F238E27FC236}">
                <a16:creationId xmlns:a16="http://schemas.microsoft.com/office/drawing/2014/main" id="{8128EB36-DB24-EA42-88A5-B44DFA187A85}"/>
              </a:ext>
            </a:extLst>
          </p:cNvPr>
          <p:cNvCxnSpPr/>
          <p:nvPr userDrawn="1"/>
        </p:nvCxnSpPr>
        <p:spPr>
          <a:xfrm>
            <a:off x="0" y="3795886"/>
            <a:ext cx="3419872" cy="0"/>
          </a:xfrm>
          <a:prstGeom prst="line">
            <a:avLst/>
          </a:prstGeom>
          <a:ln w="15875">
            <a:solidFill>
              <a:srgbClr val="003F61"/>
            </a:solidFill>
            <a:prstDash val="solid"/>
          </a:ln>
        </p:spPr>
        <p:style>
          <a:lnRef idx="1">
            <a:schemeClr val="accent1"/>
          </a:lnRef>
          <a:fillRef idx="0">
            <a:schemeClr val="accent1"/>
          </a:fillRef>
          <a:effectRef idx="0">
            <a:schemeClr val="accent1"/>
          </a:effectRef>
          <a:fontRef idx="minor">
            <a:schemeClr val="tx1"/>
          </a:fontRef>
        </p:style>
      </p:cxnSp>
      <p:sp>
        <p:nvSpPr>
          <p:cNvPr id="5" name="Datumsplatzhalter 4">
            <a:extLst>
              <a:ext uri="{FF2B5EF4-FFF2-40B4-BE49-F238E27FC236}">
                <a16:creationId xmlns:a16="http://schemas.microsoft.com/office/drawing/2014/main" id="{C8696813-9A0D-4C47-B771-59A5CC711EAD}"/>
              </a:ext>
            </a:extLst>
          </p:cNvPr>
          <p:cNvSpPr>
            <a:spLocks noGrp="1"/>
          </p:cNvSpPr>
          <p:nvPr>
            <p:ph type="dt" sz="half" idx="10"/>
          </p:nvPr>
        </p:nvSpPr>
        <p:spPr/>
        <p:txBody>
          <a:bodyPr/>
          <a:lstStyle/>
          <a:p>
            <a:fld id="{F998A3EF-2A40-4116-99CB-949954AEE7B3}" type="datetime4">
              <a:rPr lang="de-DE" smtClean="0"/>
              <a:t>20. Januar 2024</a:t>
            </a:fld>
            <a:endParaRPr lang="de-DE"/>
          </a:p>
        </p:txBody>
      </p:sp>
      <p:sp>
        <p:nvSpPr>
          <p:cNvPr id="12" name="Fußzeilenplatzhalter 11">
            <a:extLst>
              <a:ext uri="{FF2B5EF4-FFF2-40B4-BE49-F238E27FC236}">
                <a16:creationId xmlns:a16="http://schemas.microsoft.com/office/drawing/2014/main" id="{1ACB7C5A-F921-9E4B-A100-CBA8EFE60E70}"/>
              </a:ext>
            </a:extLst>
          </p:cNvPr>
          <p:cNvSpPr>
            <a:spLocks noGrp="1"/>
          </p:cNvSpPr>
          <p:nvPr>
            <p:ph type="ftr" sz="quarter" idx="11"/>
          </p:nvPr>
        </p:nvSpPr>
        <p:spPr/>
        <p:txBody>
          <a:bodyPr/>
          <a:lstStyle/>
          <a:p>
            <a:r>
              <a:rPr lang="de-DE"/>
              <a:t>Mustertext, z.B. Dozent, Veranstaltung, etc.</a:t>
            </a:r>
          </a:p>
        </p:txBody>
      </p:sp>
      <p:sp>
        <p:nvSpPr>
          <p:cNvPr id="13" name="Foliennummernplatzhalter 12">
            <a:extLst>
              <a:ext uri="{FF2B5EF4-FFF2-40B4-BE49-F238E27FC236}">
                <a16:creationId xmlns:a16="http://schemas.microsoft.com/office/drawing/2014/main" id="{FF9D62AB-E323-6542-9BEC-36344272BBA5}"/>
              </a:ext>
            </a:extLst>
          </p:cNvPr>
          <p:cNvSpPr>
            <a:spLocks noGrp="1"/>
          </p:cNvSpPr>
          <p:nvPr>
            <p:ph type="sldNum" sz="quarter" idx="12"/>
          </p:nvPr>
        </p:nvSpPr>
        <p:spPr/>
        <p:txBody>
          <a:bodyPr/>
          <a:lstStyle/>
          <a:p>
            <a:fld id="{E6284D88-3594-244C-9DC1-2697C4820BF6}" type="slidenum">
              <a:rPr lang="de-DE" smtClean="0"/>
              <a:pPr/>
              <a:t>‹#›</a:t>
            </a:fld>
            <a:endParaRPr lang="de-DE"/>
          </a:p>
        </p:txBody>
      </p:sp>
    </p:spTree>
    <p:extLst>
      <p:ext uri="{BB962C8B-B14F-4D97-AF65-F5344CB8AC3E}">
        <p14:creationId xmlns:p14="http://schemas.microsoft.com/office/powerpoint/2010/main" val="3560480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Inhalt und Bild">
    <p:spTree>
      <p:nvGrpSpPr>
        <p:cNvPr id="1" name=""/>
        <p:cNvGrpSpPr/>
        <p:nvPr/>
      </p:nvGrpSpPr>
      <p:grpSpPr>
        <a:xfrm>
          <a:off x="0" y="0"/>
          <a:ext cx="0" cy="0"/>
          <a:chOff x="0" y="0"/>
          <a:chExt cx="0" cy="0"/>
        </a:xfrm>
      </p:grpSpPr>
      <p:sp>
        <p:nvSpPr>
          <p:cNvPr id="3" name="Bildplatzhalter 2">
            <a:extLst>
              <a:ext uri="{FF2B5EF4-FFF2-40B4-BE49-F238E27FC236}">
                <a16:creationId xmlns:a16="http://schemas.microsoft.com/office/drawing/2014/main" id="{6D47DD8E-E52B-4948-98E0-785187E189FB}"/>
              </a:ext>
            </a:extLst>
          </p:cNvPr>
          <p:cNvSpPr>
            <a:spLocks noGrp="1"/>
          </p:cNvSpPr>
          <p:nvPr>
            <p:ph type="pic" idx="1"/>
          </p:nvPr>
        </p:nvSpPr>
        <p:spPr>
          <a:xfrm>
            <a:off x="3887788" y="1167595"/>
            <a:ext cx="5256212" cy="3228194"/>
          </a:xfrm>
          <a:prstGeom prst="rect">
            <a:avLst/>
          </a:prstGeo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de-DE"/>
          </a:p>
        </p:txBody>
      </p:sp>
      <p:sp>
        <p:nvSpPr>
          <p:cNvPr id="4" name="Textplatzhalter 3">
            <a:extLst>
              <a:ext uri="{FF2B5EF4-FFF2-40B4-BE49-F238E27FC236}">
                <a16:creationId xmlns:a16="http://schemas.microsoft.com/office/drawing/2014/main" id="{A1523175-B05F-B94F-9B8F-55CE875886B0}"/>
              </a:ext>
            </a:extLst>
          </p:cNvPr>
          <p:cNvSpPr>
            <a:spLocks noGrp="1"/>
          </p:cNvSpPr>
          <p:nvPr>
            <p:ph type="body" sz="half" idx="2"/>
          </p:nvPr>
        </p:nvSpPr>
        <p:spPr>
          <a:xfrm>
            <a:off x="630243" y="1755447"/>
            <a:ext cx="2949575" cy="2646294"/>
          </a:xfrm>
          <a:prstGeom prst="rect">
            <a:avLst/>
          </a:prstGeom>
        </p:spPr>
        <p:txBody>
          <a:bodyPr/>
          <a:lstStyle>
            <a:lvl1pPr marL="285744" indent="-285744">
              <a:buSzPct val="90000"/>
              <a:buFont typeface="Wingdings" pitchFamily="2" charset="2"/>
              <a:buChar char="§"/>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r>
              <a:rPr lang="de-DE"/>
              <a:t>Mastertextformat bearbeiten
Zweite Ebene
Dritte Ebene
Vierte Ebene
Fünfte Ebene</a:t>
            </a:r>
          </a:p>
        </p:txBody>
      </p:sp>
      <p:sp>
        <p:nvSpPr>
          <p:cNvPr id="2" name="Titel 1">
            <a:extLst>
              <a:ext uri="{FF2B5EF4-FFF2-40B4-BE49-F238E27FC236}">
                <a16:creationId xmlns:a16="http://schemas.microsoft.com/office/drawing/2014/main" id="{0F036C00-0901-E441-857F-6D9AF80D7206}"/>
              </a:ext>
            </a:extLst>
          </p:cNvPr>
          <p:cNvSpPr>
            <a:spLocks noGrp="1"/>
          </p:cNvSpPr>
          <p:nvPr>
            <p:ph type="title"/>
          </p:nvPr>
        </p:nvSpPr>
        <p:spPr>
          <a:xfrm>
            <a:off x="630243" y="1167596"/>
            <a:ext cx="2949575" cy="587853"/>
          </a:xfrm>
        </p:spPr>
        <p:txBody>
          <a:bodyPr anchor="t">
            <a:noAutofit/>
          </a:bodyPr>
          <a:lstStyle>
            <a:lvl1pPr>
              <a:defRPr sz="2000"/>
            </a:lvl1pPr>
          </a:lstStyle>
          <a:p>
            <a:r>
              <a:rPr lang="de-DE"/>
              <a:t>Mastertitelformat bearbeiten</a:t>
            </a:r>
          </a:p>
        </p:txBody>
      </p:sp>
      <p:sp>
        <p:nvSpPr>
          <p:cNvPr id="7" name="Datumsplatzhalter 6">
            <a:extLst>
              <a:ext uri="{FF2B5EF4-FFF2-40B4-BE49-F238E27FC236}">
                <a16:creationId xmlns:a16="http://schemas.microsoft.com/office/drawing/2014/main" id="{4B64F6E3-BCD2-9F4E-9189-4DA6DBD4A877}"/>
              </a:ext>
            </a:extLst>
          </p:cNvPr>
          <p:cNvSpPr>
            <a:spLocks noGrp="1"/>
          </p:cNvSpPr>
          <p:nvPr>
            <p:ph type="dt" sz="half" idx="10"/>
          </p:nvPr>
        </p:nvSpPr>
        <p:spPr/>
        <p:txBody>
          <a:bodyPr/>
          <a:lstStyle/>
          <a:p>
            <a:fld id="{ADBFFABF-1162-4087-9A92-4E1040721E3F}" type="datetime4">
              <a:rPr lang="de-DE" smtClean="0"/>
              <a:t>20. Januar 2024</a:t>
            </a:fld>
            <a:endParaRPr lang="de-DE"/>
          </a:p>
        </p:txBody>
      </p:sp>
      <p:sp>
        <p:nvSpPr>
          <p:cNvPr id="15" name="Fußzeilenplatzhalter 14">
            <a:extLst>
              <a:ext uri="{FF2B5EF4-FFF2-40B4-BE49-F238E27FC236}">
                <a16:creationId xmlns:a16="http://schemas.microsoft.com/office/drawing/2014/main" id="{B67E6165-1F93-4B42-993D-44CC5E8C651E}"/>
              </a:ext>
            </a:extLst>
          </p:cNvPr>
          <p:cNvSpPr>
            <a:spLocks noGrp="1"/>
          </p:cNvSpPr>
          <p:nvPr>
            <p:ph type="ftr" sz="quarter" idx="11"/>
          </p:nvPr>
        </p:nvSpPr>
        <p:spPr/>
        <p:txBody>
          <a:bodyPr/>
          <a:lstStyle/>
          <a:p>
            <a:r>
              <a:rPr lang="de-DE"/>
              <a:t>Mustertext, z.B. Dozent, Veranstaltung, etc.</a:t>
            </a:r>
          </a:p>
        </p:txBody>
      </p:sp>
      <p:sp>
        <p:nvSpPr>
          <p:cNvPr id="16" name="Foliennummernplatzhalter 15">
            <a:extLst>
              <a:ext uri="{FF2B5EF4-FFF2-40B4-BE49-F238E27FC236}">
                <a16:creationId xmlns:a16="http://schemas.microsoft.com/office/drawing/2014/main" id="{050DEB1D-3082-5A43-81A6-25763168225C}"/>
              </a:ext>
            </a:extLst>
          </p:cNvPr>
          <p:cNvSpPr>
            <a:spLocks noGrp="1"/>
          </p:cNvSpPr>
          <p:nvPr>
            <p:ph type="sldNum" sz="quarter" idx="12"/>
          </p:nvPr>
        </p:nvSpPr>
        <p:spPr/>
        <p:txBody>
          <a:bodyPr/>
          <a:lstStyle/>
          <a:p>
            <a:fld id="{E6284D88-3594-244C-9DC1-2697C4820BF6}" type="slidenum">
              <a:rPr lang="de-DE" smtClean="0"/>
              <a:pPr/>
              <a:t>‹#›</a:t>
            </a:fld>
            <a:endParaRPr lang="de-DE"/>
          </a:p>
        </p:txBody>
      </p:sp>
    </p:spTree>
    <p:extLst>
      <p:ext uri="{BB962C8B-B14F-4D97-AF65-F5344CB8AC3E}">
        <p14:creationId xmlns:p14="http://schemas.microsoft.com/office/powerpoint/2010/main" val="2914101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ild und Inhalt">
    <p:spTree>
      <p:nvGrpSpPr>
        <p:cNvPr id="1" name=""/>
        <p:cNvGrpSpPr/>
        <p:nvPr/>
      </p:nvGrpSpPr>
      <p:grpSpPr>
        <a:xfrm>
          <a:off x="0" y="0"/>
          <a:ext cx="0" cy="0"/>
          <a:chOff x="0" y="0"/>
          <a:chExt cx="0" cy="0"/>
        </a:xfrm>
      </p:grpSpPr>
      <p:sp>
        <p:nvSpPr>
          <p:cNvPr id="3" name="Bildplatzhalter 2">
            <a:extLst>
              <a:ext uri="{FF2B5EF4-FFF2-40B4-BE49-F238E27FC236}">
                <a16:creationId xmlns:a16="http://schemas.microsoft.com/office/drawing/2014/main" id="{6D47DD8E-E52B-4948-98E0-785187E189FB}"/>
              </a:ext>
            </a:extLst>
          </p:cNvPr>
          <p:cNvSpPr>
            <a:spLocks noGrp="1"/>
          </p:cNvSpPr>
          <p:nvPr>
            <p:ph type="pic" idx="1"/>
          </p:nvPr>
        </p:nvSpPr>
        <p:spPr>
          <a:xfrm>
            <a:off x="0" y="1167595"/>
            <a:ext cx="5292080" cy="3228194"/>
          </a:xfrm>
          <a:prstGeom prst="rect">
            <a:avLst/>
          </a:prstGeo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de-DE"/>
          </a:p>
        </p:txBody>
      </p:sp>
      <p:sp>
        <p:nvSpPr>
          <p:cNvPr id="8" name="Textplatzhalter 3">
            <a:extLst>
              <a:ext uri="{FF2B5EF4-FFF2-40B4-BE49-F238E27FC236}">
                <a16:creationId xmlns:a16="http://schemas.microsoft.com/office/drawing/2014/main" id="{6F461093-275E-1D4E-9862-CE1D168004EC}"/>
              </a:ext>
            </a:extLst>
          </p:cNvPr>
          <p:cNvSpPr>
            <a:spLocks noGrp="1"/>
          </p:cNvSpPr>
          <p:nvPr>
            <p:ph type="body" sz="half" idx="2"/>
          </p:nvPr>
        </p:nvSpPr>
        <p:spPr>
          <a:xfrm>
            <a:off x="5565779" y="1758776"/>
            <a:ext cx="2949575" cy="2646294"/>
          </a:xfrm>
          <a:prstGeom prst="rect">
            <a:avLst/>
          </a:prstGeom>
        </p:spPr>
        <p:txBody>
          <a:bodyPr/>
          <a:lstStyle>
            <a:lvl1pPr marL="285744" indent="-285744">
              <a:buSzPct val="90000"/>
              <a:buFont typeface="Wingdings" pitchFamily="2" charset="2"/>
              <a:buChar char="§"/>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r>
              <a:rPr lang="de-DE"/>
              <a:t>Mastertextformat bearbeiten
Zweite Ebene
Dritte Ebene
Vierte Ebene
Fünfte Ebene</a:t>
            </a:r>
          </a:p>
        </p:txBody>
      </p:sp>
      <p:sp>
        <p:nvSpPr>
          <p:cNvPr id="9" name="Titel 1">
            <a:extLst>
              <a:ext uri="{FF2B5EF4-FFF2-40B4-BE49-F238E27FC236}">
                <a16:creationId xmlns:a16="http://schemas.microsoft.com/office/drawing/2014/main" id="{0B67AFB4-E687-7347-8801-8D786D013850}"/>
              </a:ext>
            </a:extLst>
          </p:cNvPr>
          <p:cNvSpPr>
            <a:spLocks noGrp="1"/>
          </p:cNvSpPr>
          <p:nvPr>
            <p:ph type="title"/>
          </p:nvPr>
        </p:nvSpPr>
        <p:spPr>
          <a:xfrm>
            <a:off x="5565779" y="1170923"/>
            <a:ext cx="2949575" cy="587853"/>
          </a:xfrm>
        </p:spPr>
        <p:txBody>
          <a:bodyPr anchor="t">
            <a:noAutofit/>
          </a:bodyPr>
          <a:lstStyle>
            <a:lvl1pPr>
              <a:defRPr sz="2000"/>
            </a:lvl1pPr>
          </a:lstStyle>
          <a:p>
            <a:r>
              <a:rPr lang="de-DE"/>
              <a:t>Mastertitelformat bearbeiten</a:t>
            </a:r>
          </a:p>
        </p:txBody>
      </p:sp>
      <p:sp>
        <p:nvSpPr>
          <p:cNvPr id="5" name="Datumsplatzhalter 4">
            <a:extLst>
              <a:ext uri="{FF2B5EF4-FFF2-40B4-BE49-F238E27FC236}">
                <a16:creationId xmlns:a16="http://schemas.microsoft.com/office/drawing/2014/main" id="{444DB2A1-3F6B-3749-941E-A91088924712}"/>
              </a:ext>
            </a:extLst>
          </p:cNvPr>
          <p:cNvSpPr>
            <a:spLocks noGrp="1"/>
          </p:cNvSpPr>
          <p:nvPr>
            <p:ph type="dt" sz="half" idx="10"/>
          </p:nvPr>
        </p:nvSpPr>
        <p:spPr/>
        <p:txBody>
          <a:bodyPr/>
          <a:lstStyle/>
          <a:p>
            <a:fld id="{3DE07507-4CA8-42F9-9E19-ADC147356F10}" type="datetime4">
              <a:rPr lang="de-DE" smtClean="0"/>
              <a:t>20. Januar 2024</a:t>
            </a:fld>
            <a:endParaRPr lang="de-DE"/>
          </a:p>
        </p:txBody>
      </p:sp>
      <p:sp>
        <p:nvSpPr>
          <p:cNvPr id="6" name="Fußzeilenplatzhalter 5">
            <a:extLst>
              <a:ext uri="{FF2B5EF4-FFF2-40B4-BE49-F238E27FC236}">
                <a16:creationId xmlns:a16="http://schemas.microsoft.com/office/drawing/2014/main" id="{9E60076F-660C-3149-8416-5A5FA7F9F131}"/>
              </a:ext>
            </a:extLst>
          </p:cNvPr>
          <p:cNvSpPr>
            <a:spLocks noGrp="1"/>
          </p:cNvSpPr>
          <p:nvPr>
            <p:ph type="ftr" sz="quarter" idx="11"/>
          </p:nvPr>
        </p:nvSpPr>
        <p:spPr/>
        <p:txBody>
          <a:bodyPr/>
          <a:lstStyle/>
          <a:p>
            <a:r>
              <a:rPr lang="de-DE"/>
              <a:t>Mustertext, z.B. Dozent, Veranstaltung, etc.</a:t>
            </a:r>
          </a:p>
        </p:txBody>
      </p:sp>
      <p:sp>
        <p:nvSpPr>
          <p:cNvPr id="7" name="Foliennummernplatzhalter 6">
            <a:extLst>
              <a:ext uri="{FF2B5EF4-FFF2-40B4-BE49-F238E27FC236}">
                <a16:creationId xmlns:a16="http://schemas.microsoft.com/office/drawing/2014/main" id="{6344F840-FCF8-A044-90B2-8AB118360E46}"/>
              </a:ext>
            </a:extLst>
          </p:cNvPr>
          <p:cNvSpPr>
            <a:spLocks noGrp="1"/>
          </p:cNvSpPr>
          <p:nvPr>
            <p:ph type="sldNum" sz="quarter" idx="12"/>
          </p:nvPr>
        </p:nvSpPr>
        <p:spPr/>
        <p:txBody>
          <a:bodyPr/>
          <a:lstStyle/>
          <a:p>
            <a:fld id="{E6284D88-3594-244C-9DC1-2697C4820BF6}" type="slidenum">
              <a:rPr lang="de-DE" smtClean="0"/>
              <a:pPr/>
              <a:t>‹#›</a:t>
            </a:fld>
            <a:endParaRPr lang="de-DE"/>
          </a:p>
        </p:txBody>
      </p:sp>
    </p:spTree>
    <p:extLst>
      <p:ext uri="{BB962C8B-B14F-4D97-AF65-F5344CB8AC3E}">
        <p14:creationId xmlns:p14="http://schemas.microsoft.com/office/powerpoint/2010/main" val="7588341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ur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2015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5165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1.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image" Target="../media/image1.emf"/><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0AE69D9C-89A3-2E48-8C6D-D1C7D8964B5A}"/>
              </a:ext>
            </a:extLst>
          </p:cNvPr>
          <p:cNvSpPr>
            <a:spLocks noGrp="1"/>
          </p:cNvSpPr>
          <p:nvPr>
            <p:ph type="title"/>
          </p:nvPr>
        </p:nvSpPr>
        <p:spPr>
          <a:xfrm>
            <a:off x="628650" y="357504"/>
            <a:ext cx="6391622" cy="810090"/>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AC0B1696-3BD3-F545-98A3-395581EDA2F4}"/>
              </a:ext>
            </a:extLst>
          </p:cNvPr>
          <p:cNvSpPr>
            <a:spLocks noGrp="1"/>
          </p:cNvSpPr>
          <p:nvPr>
            <p:ph type="body" idx="1"/>
          </p:nvPr>
        </p:nvSpPr>
        <p:spPr>
          <a:xfrm>
            <a:off x="628650" y="1437625"/>
            <a:ext cx="7886700" cy="3195098"/>
          </a:xfrm>
          <a:prstGeom prst="rect">
            <a:avLst/>
          </a:prstGeom>
        </p:spPr>
        <p:txBody>
          <a:bodyPr vert="horz" lIns="91440" tIns="45720" rIns="91440" bIns="45720" rtlCol="0">
            <a:normAutofit/>
          </a:bodyPr>
          <a:lstStyle/>
          <a:p>
            <a:r>
              <a:rPr lang="de-DE"/>
              <a:t>Mastertextformat bearbeiten</a:t>
            </a:r>
          </a:p>
          <a:p>
            <a:pPr lvl="1"/>
            <a:r>
              <a:rPr lang="de-DE"/>
              <a:t>Zweite Ebene</a:t>
            </a:r>
          </a:p>
          <a:p>
            <a:pPr lvl="2"/>
            <a:r>
              <a:rPr lang="de-DE"/>
              <a:t>Dritte Ebene</a:t>
            </a:r>
          </a:p>
          <a:p>
            <a:pPr lvl="3"/>
            <a:r>
              <a:rPr lang="de-DE"/>
              <a:t>Vierte Ebene</a:t>
            </a:r>
          </a:p>
        </p:txBody>
      </p:sp>
      <p:sp>
        <p:nvSpPr>
          <p:cNvPr id="4" name="Datumsplatzhalter 3">
            <a:extLst>
              <a:ext uri="{FF2B5EF4-FFF2-40B4-BE49-F238E27FC236}">
                <a16:creationId xmlns:a16="http://schemas.microsoft.com/office/drawing/2014/main" id="{FEC20E3D-7D2A-D942-872A-7E3E28F8A3F6}"/>
              </a:ext>
            </a:extLst>
          </p:cNvPr>
          <p:cNvSpPr>
            <a:spLocks noGrp="1"/>
          </p:cNvSpPr>
          <p:nvPr>
            <p:ph type="dt" sz="half" idx="2"/>
          </p:nvPr>
        </p:nvSpPr>
        <p:spPr>
          <a:xfrm>
            <a:off x="628650" y="4677984"/>
            <a:ext cx="1786458" cy="273844"/>
          </a:xfrm>
          <a:prstGeom prst="rect">
            <a:avLst/>
          </a:prstGeom>
        </p:spPr>
        <p:txBody>
          <a:bodyPr vert="horz" lIns="91440" tIns="45720" rIns="91440" bIns="45720" rtlCol="0" anchor="b"/>
          <a:lstStyle>
            <a:lvl1pPr algn="l">
              <a:defRPr sz="800">
                <a:solidFill>
                  <a:schemeClr val="bg2">
                    <a:lumMod val="25000"/>
                  </a:schemeClr>
                </a:solidFill>
              </a:defRPr>
            </a:lvl1pPr>
          </a:lstStyle>
          <a:p>
            <a:fld id="{B9D93A35-38FC-4ABB-A8F5-D4D2F52137DC}" type="datetime4">
              <a:rPr lang="de-DE" smtClean="0"/>
              <a:t>20. Januar 2024</a:t>
            </a:fld>
            <a:endParaRPr lang="de-DE"/>
          </a:p>
        </p:txBody>
      </p:sp>
      <p:sp>
        <p:nvSpPr>
          <p:cNvPr id="5" name="Fußzeilenplatzhalter 4">
            <a:extLst>
              <a:ext uri="{FF2B5EF4-FFF2-40B4-BE49-F238E27FC236}">
                <a16:creationId xmlns:a16="http://schemas.microsoft.com/office/drawing/2014/main" id="{5761CBC2-13AE-7C46-8F32-B15DC96DF21D}"/>
              </a:ext>
            </a:extLst>
          </p:cNvPr>
          <p:cNvSpPr>
            <a:spLocks noGrp="1"/>
          </p:cNvSpPr>
          <p:nvPr>
            <p:ph type="ftr" sz="quarter" idx="3"/>
          </p:nvPr>
        </p:nvSpPr>
        <p:spPr>
          <a:xfrm>
            <a:off x="2843808" y="4677984"/>
            <a:ext cx="3456384" cy="273844"/>
          </a:xfrm>
          <a:prstGeom prst="rect">
            <a:avLst/>
          </a:prstGeom>
        </p:spPr>
        <p:txBody>
          <a:bodyPr vert="horz" lIns="91440" tIns="45720" rIns="91440" bIns="45720" rtlCol="0" anchor="b"/>
          <a:lstStyle>
            <a:lvl1pPr algn="ctr">
              <a:defRPr sz="800">
                <a:solidFill>
                  <a:schemeClr val="bg2">
                    <a:lumMod val="25000"/>
                  </a:schemeClr>
                </a:solidFill>
              </a:defRPr>
            </a:lvl1pPr>
          </a:lstStyle>
          <a:p>
            <a:r>
              <a:rPr lang="de-DE"/>
              <a:t>Mustertext, z.B. Dozent, Veranstaltung, etc.</a:t>
            </a:r>
          </a:p>
        </p:txBody>
      </p:sp>
      <p:sp>
        <p:nvSpPr>
          <p:cNvPr id="10" name="Slide Number Placeholder 5">
            <a:extLst>
              <a:ext uri="{FF2B5EF4-FFF2-40B4-BE49-F238E27FC236}">
                <a16:creationId xmlns:a16="http://schemas.microsoft.com/office/drawing/2014/main" id="{C6C3C7C5-5C76-5A43-AC80-82D9BDBA10DD}"/>
              </a:ext>
            </a:extLst>
          </p:cNvPr>
          <p:cNvSpPr>
            <a:spLocks noGrp="1"/>
          </p:cNvSpPr>
          <p:nvPr>
            <p:ph type="sldNum" sz="quarter" idx="4"/>
          </p:nvPr>
        </p:nvSpPr>
        <p:spPr>
          <a:xfrm>
            <a:off x="6457950" y="4677984"/>
            <a:ext cx="2057400" cy="273844"/>
          </a:xfrm>
          <a:prstGeom prst="rect">
            <a:avLst/>
          </a:prstGeom>
        </p:spPr>
        <p:txBody>
          <a:bodyPr anchor="b"/>
          <a:lstStyle>
            <a:lvl1pPr algn="r">
              <a:defRPr sz="800" baseline="0">
                <a:solidFill>
                  <a:schemeClr val="bg2">
                    <a:lumMod val="25000"/>
                  </a:schemeClr>
                </a:solidFill>
              </a:defRPr>
            </a:lvl1pPr>
          </a:lstStyle>
          <a:p>
            <a:fld id="{E6284D88-3594-244C-9DC1-2697C4820BF6}" type="slidenum">
              <a:rPr lang="de-DE" smtClean="0"/>
              <a:pPr/>
              <a:t>‹#›</a:t>
            </a:fld>
            <a:endParaRPr lang="de-DE"/>
          </a:p>
        </p:txBody>
      </p:sp>
      <p:sp>
        <p:nvSpPr>
          <p:cNvPr id="15" name="Rechteck 14">
            <a:extLst>
              <a:ext uri="{FF2B5EF4-FFF2-40B4-BE49-F238E27FC236}">
                <a16:creationId xmlns:a16="http://schemas.microsoft.com/office/drawing/2014/main" id="{A818F2D2-7D6B-BB4D-9B13-11884A5376EE}"/>
              </a:ext>
            </a:extLst>
          </p:cNvPr>
          <p:cNvSpPr/>
          <p:nvPr userDrawn="1"/>
        </p:nvSpPr>
        <p:spPr>
          <a:xfrm>
            <a:off x="7308304" y="481891"/>
            <a:ext cx="1835696" cy="553146"/>
          </a:xfrm>
          <a:prstGeom prst="rect">
            <a:avLst/>
          </a:prstGeom>
          <a:solidFill>
            <a:srgbClr val="00365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6" name="Grafik 15">
            <a:extLst>
              <a:ext uri="{FF2B5EF4-FFF2-40B4-BE49-F238E27FC236}">
                <a16:creationId xmlns:a16="http://schemas.microsoft.com/office/drawing/2014/main" id="{A615B7A9-BB65-A247-84A3-E7DBACF441AB}"/>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7627652" y="632464"/>
            <a:ext cx="1197000" cy="252000"/>
          </a:xfrm>
          <a:prstGeom prst="rect">
            <a:avLst/>
          </a:prstGeom>
        </p:spPr>
      </p:pic>
    </p:spTree>
    <p:extLst>
      <p:ext uri="{BB962C8B-B14F-4D97-AF65-F5344CB8AC3E}">
        <p14:creationId xmlns:p14="http://schemas.microsoft.com/office/powerpoint/2010/main" val="415167970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5" r:id="rId3"/>
    <p:sldLayoutId id="2147483668" r:id="rId4"/>
    <p:sldLayoutId id="2147483664" r:id="rId5"/>
    <p:sldLayoutId id="2147483670" r:id="rId6"/>
    <p:sldLayoutId id="2147483673" r:id="rId7"/>
    <p:sldLayoutId id="2147483672" r:id="rId8"/>
    <p:sldLayoutId id="2147483671" r:id="rId9"/>
    <p:sldLayoutId id="2147483674" r:id="rId10"/>
    <p:sldLayoutId id="2147483675" r:id="rId11"/>
  </p:sldLayoutIdLst>
  <p:hf hdr="0" ftr="0"/>
  <p:txStyles>
    <p:titleStyle>
      <a:lvl1pPr algn="l" defTabSz="914377" rtl="0" eaLnBrk="1" latinLnBrk="0" hangingPunct="1">
        <a:lnSpc>
          <a:spcPct val="90000"/>
        </a:lnSpc>
        <a:spcBef>
          <a:spcPct val="0"/>
        </a:spcBef>
        <a:buNone/>
        <a:defRPr sz="2000" b="1" kern="1200">
          <a:solidFill>
            <a:srgbClr val="003F61"/>
          </a:solidFill>
          <a:latin typeface="+mj-lt"/>
          <a:ea typeface="+mj-ea"/>
          <a:cs typeface="+mj-cs"/>
        </a:defRPr>
      </a:lvl1pPr>
    </p:titleStyle>
    <p:bodyStyle>
      <a:lvl1pPr marL="228594" indent="-228594" algn="l" defTabSz="914377" rtl="0" eaLnBrk="1" latinLnBrk="0" hangingPunct="1">
        <a:lnSpc>
          <a:spcPct val="90000"/>
        </a:lnSpc>
        <a:spcBef>
          <a:spcPts val="1000"/>
        </a:spcBef>
        <a:buSzPct val="80000"/>
        <a:buFont typeface="Wingdings" pitchFamily="2" charset="2"/>
        <a:buChar char="§"/>
        <a:defRPr sz="1600" kern="1200">
          <a:solidFill>
            <a:schemeClr val="bg2">
              <a:lumMod val="25000"/>
            </a:schemeClr>
          </a:solidFill>
          <a:latin typeface="+mn-lt"/>
          <a:ea typeface="+mn-ea"/>
          <a:cs typeface="+mn-cs"/>
        </a:defRPr>
      </a:lvl1pPr>
      <a:lvl2pPr marL="742932" indent="-285744" algn="l" defTabSz="914377" rtl="0" eaLnBrk="1" latinLnBrk="0" hangingPunct="1">
        <a:lnSpc>
          <a:spcPct val="90000"/>
        </a:lnSpc>
        <a:spcBef>
          <a:spcPts val="500"/>
        </a:spcBef>
        <a:buSzPct val="80000"/>
        <a:buFont typeface="Wingdings" pitchFamily="2" charset="2"/>
        <a:buChar char="§"/>
        <a:defRPr sz="1600" kern="1200">
          <a:solidFill>
            <a:schemeClr val="bg2">
              <a:lumMod val="25000"/>
            </a:schemeClr>
          </a:solidFill>
          <a:latin typeface="+mn-lt"/>
          <a:ea typeface="+mn-ea"/>
          <a:cs typeface="+mn-cs"/>
        </a:defRPr>
      </a:lvl2pPr>
      <a:lvl3pPr marL="1142971" indent="-228594" algn="l" defTabSz="914377" rtl="0" eaLnBrk="1" latinLnBrk="0" hangingPunct="1">
        <a:lnSpc>
          <a:spcPct val="90000"/>
        </a:lnSpc>
        <a:spcBef>
          <a:spcPts val="500"/>
        </a:spcBef>
        <a:buSzPct val="80000"/>
        <a:buFont typeface="Courier New" panose="02070309020205020404" pitchFamily="49" charset="0"/>
        <a:buChar char="o"/>
        <a:defRPr sz="1600" kern="1200">
          <a:solidFill>
            <a:schemeClr val="bg2">
              <a:lumMod val="25000"/>
            </a:schemeClr>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600" kern="1200">
          <a:solidFill>
            <a:schemeClr val="bg2">
              <a:lumMod val="25000"/>
            </a:schemeClr>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0AE69D9C-89A3-2E48-8C6D-D1C7D8964B5A}"/>
              </a:ext>
            </a:extLst>
          </p:cNvPr>
          <p:cNvSpPr>
            <a:spLocks noGrp="1"/>
          </p:cNvSpPr>
          <p:nvPr>
            <p:ph type="title"/>
          </p:nvPr>
        </p:nvSpPr>
        <p:spPr>
          <a:xfrm>
            <a:off x="628650" y="357504"/>
            <a:ext cx="6391622" cy="810090"/>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AC0B1696-3BD3-F545-98A3-395581EDA2F4}"/>
              </a:ext>
            </a:extLst>
          </p:cNvPr>
          <p:cNvSpPr>
            <a:spLocks noGrp="1"/>
          </p:cNvSpPr>
          <p:nvPr>
            <p:ph type="body" idx="1"/>
          </p:nvPr>
        </p:nvSpPr>
        <p:spPr>
          <a:xfrm>
            <a:off x="628650" y="1437625"/>
            <a:ext cx="7886700" cy="3195098"/>
          </a:xfrm>
          <a:prstGeom prst="rect">
            <a:avLst/>
          </a:prstGeom>
        </p:spPr>
        <p:txBody>
          <a:bodyPr vert="horz" lIns="91440" tIns="45720" rIns="91440" bIns="45720" rtlCol="0">
            <a:normAutofit/>
          </a:bodyPr>
          <a:lstStyle/>
          <a:p>
            <a:r>
              <a:rPr lang="de-DE"/>
              <a:t>Mastertextformat bearbeiten</a:t>
            </a:r>
          </a:p>
          <a:p>
            <a:pPr lvl="1"/>
            <a:r>
              <a:rPr lang="de-DE"/>
              <a:t>Zweite Ebene</a:t>
            </a:r>
          </a:p>
          <a:p>
            <a:pPr lvl="2"/>
            <a:r>
              <a:rPr lang="de-DE"/>
              <a:t>Dritte Ebene</a:t>
            </a:r>
          </a:p>
          <a:p>
            <a:pPr lvl="3"/>
            <a:r>
              <a:rPr lang="de-DE"/>
              <a:t>Vierte Ebene</a:t>
            </a:r>
          </a:p>
        </p:txBody>
      </p:sp>
      <p:sp>
        <p:nvSpPr>
          <p:cNvPr id="4" name="Datumsplatzhalter 3">
            <a:extLst>
              <a:ext uri="{FF2B5EF4-FFF2-40B4-BE49-F238E27FC236}">
                <a16:creationId xmlns:a16="http://schemas.microsoft.com/office/drawing/2014/main" id="{FEC20E3D-7D2A-D942-872A-7E3E28F8A3F6}"/>
              </a:ext>
            </a:extLst>
          </p:cNvPr>
          <p:cNvSpPr>
            <a:spLocks noGrp="1"/>
          </p:cNvSpPr>
          <p:nvPr>
            <p:ph type="dt" sz="half" idx="2"/>
          </p:nvPr>
        </p:nvSpPr>
        <p:spPr>
          <a:xfrm>
            <a:off x="628650" y="4677984"/>
            <a:ext cx="1786458" cy="273844"/>
          </a:xfrm>
          <a:prstGeom prst="rect">
            <a:avLst/>
          </a:prstGeom>
        </p:spPr>
        <p:txBody>
          <a:bodyPr vert="horz" lIns="91440" tIns="45720" rIns="91440" bIns="45720" rtlCol="0" anchor="b"/>
          <a:lstStyle>
            <a:lvl1pPr algn="l">
              <a:defRPr sz="800">
                <a:solidFill>
                  <a:schemeClr val="bg2">
                    <a:lumMod val="25000"/>
                  </a:schemeClr>
                </a:solidFill>
              </a:defRPr>
            </a:lvl1pPr>
          </a:lstStyle>
          <a:p>
            <a:fld id="{EBDD942F-A8C7-44C8-AF8C-C28758441372}" type="datetime4">
              <a:rPr lang="de-DE" smtClean="0"/>
              <a:t>20. Januar 2024</a:t>
            </a:fld>
            <a:endParaRPr lang="de-DE"/>
          </a:p>
        </p:txBody>
      </p:sp>
      <p:sp>
        <p:nvSpPr>
          <p:cNvPr id="5" name="Fußzeilenplatzhalter 4">
            <a:extLst>
              <a:ext uri="{FF2B5EF4-FFF2-40B4-BE49-F238E27FC236}">
                <a16:creationId xmlns:a16="http://schemas.microsoft.com/office/drawing/2014/main" id="{5761CBC2-13AE-7C46-8F32-B15DC96DF21D}"/>
              </a:ext>
            </a:extLst>
          </p:cNvPr>
          <p:cNvSpPr>
            <a:spLocks noGrp="1"/>
          </p:cNvSpPr>
          <p:nvPr>
            <p:ph type="ftr" sz="quarter" idx="3"/>
          </p:nvPr>
        </p:nvSpPr>
        <p:spPr>
          <a:xfrm>
            <a:off x="2843808" y="4677984"/>
            <a:ext cx="3456384" cy="273844"/>
          </a:xfrm>
          <a:prstGeom prst="rect">
            <a:avLst/>
          </a:prstGeom>
        </p:spPr>
        <p:txBody>
          <a:bodyPr vert="horz" lIns="91440" tIns="45720" rIns="91440" bIns="45720" rtlCol="0" anchor="b"/>
          <a:lstStyle>
            <a:lvl1pPr algn="ctr">
              <a:defRPr sz="800">
                <a:solidFill>
                  <a:schemeClr val="bg2">
                    <a:lumMod val="25000"/>
                  </a:schemeClr>
                </a:solidFill>
              </a:defRPr>
            </a:lvl1pPr>
          </a:lstStyle>
          <a:p>
            <a:r>
              <a:rPr lang="de-DE"/>
              <a:t>Mustertext, z.B. Dozent, Veranstaltung, etc.</a:t>
            </a:r>
          </a:p>
        </p:txBody>
      </p:sp>
      <p:sp>
        <p:nvSpPr>
          <p:cNvPr id="10" name="Slide Number Placeholder 5">
            <a:extLst>
              <a:ext uri="{FF2B5EF4-FFF2-40B4-BE49-F238E27FC236}">
                <a16:creationId xmlns:a16="http://schemas.microsoft.com/office/drawing/2014/main" id="{C6C3C7C5-5C76-5A43-AC80-82D9BDBA10DD}"/>
              </a:ext>
            </a:extLst>
          </p:cNvPr>
          <p:cNvSpPr>
            <a:spLocks noGrp="1"/>
          </p:cNvSpPr>
          <p:nvPr>
            <p:ph type="sldNum" sz="quarter" idx="4"/>
          </p:nvPr>
        </p:nvSpPr>
        <p:spPr>
          <a:xfrm>
            <a:off x="6457950" y="4677984"/>
            <a:ext cx="2057400" cy="273844"/>
          </a:xfrm>
          <a:prstGeom prst="rect">
            <a:avLst/>
          </a:prstGeom>
        </p:spPr>
        <p:txBody>
          <a:bodyPr anchor="b"/>
          <a:lstStyle>
            <a:lvl1pPr algn="r">
              <a:defRPr sz="800" baseline="0">
                <a:solidFill>
                  <a:schemeClr val="bg2">
                    <a:lumMod val="25000"/>
                  </a:schemeClr>
                </a:solidFill>
              </a:defRPr>
            </a:lvl1pPr>
          </a:lstStyle>
          <a:p>
            <a:fld id="{E6284D88-3594-244C-9DC1-2697C4820BF6}" type="slidenum">
              <a:rPr lang="de-DE" smtClean="0"/>
              <a:pPr/>
              <a:t>‹#›</a:t>
            </a:fld>
            <a:endParaRPr lang="de-DE"/>
          </a:p>
        </p:txBody>
      </p:sp>
      <p:sp>
        <p:nvSpPr>
          <p:cNvPr id="15" name="Rechteck 14">
            <a:extLst>
              <a:ext uri="{FF2B5EF4-FFF2-40B4-BE49-F238E27FC236}">
                <a16:creationId xmlns:a16="http://schemas.microsoft.com/office/drawing/2014/main" id="{A818F2D2-7D6B-BB4D-9B13-11884A5376EE}"/>
              </a:ext>
            </a:extLst>
          </p:cNvPr>
          <p:cNvSpPr/>
          <p:nvPr userDrawn="1"/>
        </p:nvSpPr>
        <p:spPr>
          <a:xfrm>
            <a:off x="7308304" y="481891"/>
            <a:ext cx="1835696" cy="553146"/>
          </a:xfrm>
          <a:prstGeom prst="rect">
            <a:avLst/>
          </a:prstGeom>
          <a:solidFill>
            <a:srgbClr val="00365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6" name="Grafik 15">
            <a:extLst>
              <a:ext uri="{FF2B5EF4-FFF2-40B4-BE49-F238E27FC236}">
                <a16:creationId xmlns:a16="http://schemas.microsoft.com/office/drawing/2014/main" id="{A615B7A9-BB65-A247-84A3-E7DBACF441AB}"/>
              </a:ext>
            </a:extLst>
          </p:cNvPr>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a:off x="7627652" y="632464"/>
            <a:ext cx="1197000" cy="252000"/>
          </a:xfrm>
          <a:prstGeom prst="rect">
            <a:avLst/>
          </a:prstGeom>
        </p:spPr>
      </p:pic>
    </p:spTree>
    <p:extLst>
      <p:ext uri="{BB962C8B-B14F-4D97-AF65-F5344CB8AC3E}">
        <p14:creationId xmlns:p14="http://schemas.microsoft.com/office/powerpoint/2010/main" val="1480061665"/>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Lst>
  <p:hf hdr="0" ftr="0"/>
  <p:txStyles>
    <p:titleStyle>
      <a:lvl1pPr algn="l" defTabSz="914377" rtl="0" eaLnBrk="1" latinLnBrk="0" hangingPunct="1">
        <a:lnSpc>
          <a:spcPct val="90000"/>
        </a:lnSpc>
        <a:spcBef>
          <a:spcPct val="0"/>
        </a:spcBef>
        <a:buNone/>
        <a:defRPr sz="2000" b="1" kern="1200">
          <a:solidFill>
            <a:srgbClr val="003F61"/>
          </a:solidFill>
          <a:latin typeface="+mj-lt"/>
          <a:ea typeface="+mj-ea"/>
          <a:cs typeface="+mj-cs"/>
        </a:defRPr>
      </a:lvl1pPr>
    </p:titleStyle>
    <p:bodyStyle>
      <a:lvl1pPr marL="228594" indent="-228594" algn="l" defTabSz="914377" rtl="0" eaLnBrk="1" latinLnBrk="0" hangingPunct="1">
        <a:lnSpc>
          <a:spcPct val="90000"/>
        </a:lnSpc>
        <a:spcBef>
          <a:spcPts val="1000"/>
        </a:spcBef>
        <a:buSzPct val="80000"/>
        <a:buFont typeface="Wingdings" pitchFamily="2" charset="2"/>
        <a:buChar char="§"/>
        <a:defRPr sz="1600" kern="1200">
          <a:solidFill>
            <a:schemeClr val="bg2">
              <a:lumMod val="25000"/>
            </a:schemeClr>
          </a:solidFill>
          <a:latin typeface="+mn-lt"/>
          <a:ea typeface="+mn-ea"/>
          <a:cs typeface="+mn-cs"/>
        </a:defRPr>
      </a:lvl1pPr>
      <a:lvl2pPr marL="742932" indent="-285744" algn="l" defTabSz="914377" rtl="0" eaLnBrk="1" latinLnBrk="0" hangingPunct="1">
        <a:lnSpc>
          <a:spcPct val="90000"/>
        </a:lnSpc>
        <a:spcBef>
          <a:spcPts val="500"/>
        </a:spcBef>
        <a:buSzPct val="80000"/>
        <a:buFont typeface="Wingdings" pitchFamily="2" charset="2"/>
        <a:buChar char="§"/>
        <a:defRPr sz="1600" kern="1200">
          <a:solidFill>
            <a:schemeClr val="bg2">
              <a:lumMod val="25000"/>
            </a:schemeClr>
          </a:solidFill>
          <a:latin typeface="+mn-lt"/>
          <a:ea typeface="+mn-ea"/>
          <a:cs typeface="+mn-cs"/>
        </a:defRPr>
      </a:lvl2pPr>
      <a:lvl3pPr marL="1142971" indent="-228594" algn="l" defTabSz="914377" rtl="0" eaLnBrk="1" latinLnBrk="0" hangingPunct="1">
        <a:lnSpc>
          <a:spcPct val="90000"/>
        </a:lnSpc>
        <a:spcBef>
          <a:spcPts val="500"/>
        </a:spcBef>
        <a:buSzPct val="80000"/>
        <a:buFont typeface="Courier New" panose="02070309020205020404" pitchFamily="49" charset="0"/>
        <a:buChar char="o"/>
        <a:defRPr sz="1600" kern="1200">
          <a:solidFill>
            <a:schemeClr val="bg2">
              <a:lumMod val="25000"/>
            </a:schemeClr>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600" kern="1200">
          <a:solidFill>
            <a:schemeClr val="bg2">
              <a:lumMod val="25000"/>
            </a:schemeClr>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0AE69D9C-89A3-2E48-8C6D-D1C7D8964B5A}"/>
              </a:ext>
            </a:extLst>
          </p:cNvPr>
          <p:cNvSpPr>
            <a:spLocks noGrp="1"/>
          </p:cNvSpPr>
          <p:nvPr>
            <p:ph type="title"/>
          </p:nvPr>
        </p:nvSpPr>
        <p:spPr>
          <a:xfrm>
            <a:off x="628650" y="357504"/>
            <a:ext cx="6391622" cy="810090"/>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AC0B1696-3BD3-F545-98A3-395581EDA2F4}"/>
              </a:ext>
            </a:extLst>
          </p:cNvPr>
          <p:cNvSpPr>
            <a:spLocks noGrp="1"/>
          </p:cNvSpPr>
          <p:nvPr>
            <p:ph type="body" idx="1"/>
          </p:nvPr>
        </p:nvSpPr>
        <p:spPr>
          <a:xfrm>
            <a:off x="628650" y="1437625"/>
            <a:ext cx="7886700" cy="3195098"/>
          </a:xfrm>
          <a:prstGeom prst="rect">
            <a:avLst/>
          </a:prstGeom>
        </p:spPr>
        <p:txBody>
          <a:bodyPr vert="horz" lIns="91440" tIns="45720" rIns="91440" bIns="45720" rtlCol="0">
            <a:normAutofit/>
          </a:bodyPr>
          <a:lstStyle/>
          <a:p>
            <a:r>
              <a:rPr lang="de-DE"/>
              <a:t>Mastertextformat bearbeiten</a:t>
            </a:r>
          </a:p>
          <a:p>
            <a:pPr lvl="1"/>
            <a:r>
              <a:rPr lang="de-DE"/>
              <a:t>Zweite Ebene</a:t>
            </a:r>
          </a:p>
          <a:p>
            <a:pPr lvl="2"/>
            <a:r>
              <a:rPr lang="de-DE"/>
              <a:t>Dritte Ebene</a:t>
            </a:r>
          </a:p>
          <a:p>
            <a:pPr lvl="3"/>
            <a:r>
              <a:rPr lang="de-DE"/>
              <a:t>Vierte Ebene</a:t>
            </a:r>
          </a:p>
        </p:txBody>
      </p:sp>
      <p:sp>
        <p:nvSpPr>
          <p:cNvPr id="4" name="Datumsplatzhalter 3">
            <a:extLst>
              <a:ext uri="{FF2B5EF4-FFF2-40B4-BE49-F238E27FC236}">
                <a16:creationId xmlns:a16="http://schemas.microsoft.com/office/drawing/2014/main" id="{FEC20E3D-7D2A-D942-872A-7E3E28F8A3F6}"/>
              </a:ext>
            </a:extLst>
          </p:cNvPr>
          <p:cNvSpPr>
            <a:spLocks noGrp="1"/>
          </p:cNvSpPr>
          <p:nvPr>
            <p:ph type="dt" sz="half" idx="2"/>
          </p:nvPr>
        </p:nvSpPr>
        <p:spPr>
          <a:xfrm>
            <a:off x="628650" y="4677984"/>
            <a:ext cx="1786458" cy="273844"/>
          </a:xfrm>
          <a:prstGeom prst="rect">
            <a:avLst/>
          </a:prstGeom>
        </p:spPr>
        <p:txBody>
          <a:bodyPr vert="horz" lIns="91440" tIns="45720" rIns="91440" bIns="45720" rtlCol="0" anchor="b"/>
          <a:lstStyle>
            <a:lvl1pPr algn="l">
              <a:defRPr sz="800">
                <a:solidFill>
                  <a:schemeClr val="bg2">
                    <a:lumMod val="25000"/>
                  </a:schemeClr>
                </a:solidFill>
              </a:defRPr>
            </a:lvl1pPr>
          </a:lstStyle>
          <a:p>
            <a:fld id="{B46BECB4-B2C9-4CCB-86FD-06C636499397}" type="datetime4">
              <a:rPr lang="de-DE" smtClean="0"/>
              <a:t>20. Januar 2024</a:t>
            </a:fld>
            <a:endParaRPr lang="de-DE"/>
          </a:p>
        </p:txBody>
      </p:sp>
      <p:sp>
        <p:nvSpPr>
          <p:cNvPr id="5" name="Fußzeilenplatzhalter 4">
            <a:extLst>
              <a:ext uri="{FF2B5EF4-FFF2-40B4-BE49-F238E27FC236}">
                <a16:creationId xmlns:a16="http://schemas.microsoft.com/office/drawing/2014/main" id="{5761CBC2-13AE-7C46-8F32-B15DC96DF21D}"/>
              </a:ext>
            </a:extLst>
          </p:cNvPr>
          <p:cNvSpPr>
            <a:spLocks noGrp="1"/>
          </p:cNvSpPr>
          <p:nvPr>
            <p:ph type="ftr" sz="quarter" idx="3"/>
          </p:nvPr>
        </p:nvSpPr>
        <p:spPr>
          <a:xfrm>
            <a:off x="2843808" y="4677984"/>
            <a:ext cx="3456384" cy="273844"/>
          </a:xfrm>
          <a:prstGeom prst="rect">
            <a:avLst/>
          </a:prstGeom>
        </p:spPr>
        <p:txBody>
          <a:bodyPr vert="horz" lIns="91440" tIns="45720" rIns="91440" bIns="45720" rtlCol="0" anchor="b"/>
          <a:lstStyle>
            <a:lvl1pPr algn="ctr">
              <a:defRPr sz="800">
                <a:solidFill>
                  <a:schemeClr val="bg2">
                    <a:lumMod val="25000"/>
                  </a:schemeClr>
                </a:solidFill>
              </a:defRPr>
            </a:lvl1pPr>
          </a:lstStyle>
          <a:p>
            <a:r>
              <a:rPr lang="de-DE"/>
              <a:t>Mustertext, z.B. Dozent, Veranstaltung, etc.</a:t>
            </a:r>
          </a:p>
        </p:txBody>
      </p:sp>
      <p:sp>
        <p:nvSpPr>
          <p:cNvPr id="10" name="Slide Number Placeholder 5">
            <a:extLst>
              <a:ext uri="{FF2B5EF4-FFF2-40B4-BE49-F238E27FC236}">
                <a16:creationId xmlns:a16="http://schemas.microsoft.com/office/drawing/2014/main" id="{C6C3C7C5-5C76-5A43-AC80-82D9BDBA10DD}"/>
              </a:ext>
            </a:extLst>
          </p:cNvPr>
          <p:cNvSpPr>
            <a:spLocks noGrp="1"/>
          </p:cNvSpPr>
          <p:nvPr>
            <p:ph type="sldNum" sz="quarter" idx="4"/>
          </p:nvPr>
        </p:nvSpPr>
        <p:spPr>
          <a:xfrm>
            <a:off x="6457950" y="4677984"/>
            <a:ext cx="2057400" cy="273844"/>
          </a:xfrm>
          <a:prstGeom prst="rect">
            <a:avLst/>
          </a:prstGeom>
        </p:spPr>
        <p:txBody>
          <a:bodyPr anchor="b"/>
          <a:lstStyle>
            <a:lvl1pPr algn="r">
              <a:defRPr sz="800" baseline="0">
                <a:solidFill>
                  <a:schemeClr val="bg2">
                    <a:lumMod val="25000"/>
                  </a:schemeClr>
                </a:solidFill>
              </a:defRPr>
            </a:lvl1pPr>
          </a:lstStyle>
          <a:p>
            <a:fld id="{E6284D88-3594-244C-9DC1-2697C4820BF6}" type="slidenum">
              <a:rPr lang="de-DE" smtClean="0"/>
              <a:pPr/>
              <a:t>‹#›</a:t>
            </a:fld>
            <a:endParaRPr lang="de-DE"/>
          </a:p>
        </p:txBody>
      </p:sp>
      <p:sp>
        <p:nvSpPr>
          <p:cNvPr id="15" name="Rechteck 14">
            <a:extLst>
              <a:ext uri="{FF2B5EF4-FFF2-40B4-BE49-F238E27FC236}">
                <a16:creationId xmlns:a16="http://schemas.microsoft.com/office/drawing/2014/main" id="{A818F2D2-7D6B-BB4D-9B13-11884A5376EE}"/>
              </a:ext>
            </a:extLst>
          </p:cNvPr>
          <p:cNvSpPr/>
          <p:nvPr userDrawn="1"/>
        </p:nvSpPr>
        <p:spPr>
          <a:xfrm>
            <a:off x="7308304" y="481891"/>
            <a:ext cx="1835696" cy="553146"/>
          </a:xfrm>
          <a:prstGeom prst="rect">
            <a:avLst/>
          </a:prstGeom>
          <a:solidFill>
            <a:srgbClr val="00365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6" name="Grafik 15">
            <a:extLst>
              <a:ext uri="{FF2B5EF4-FFF2-40B4-BE49-F238E27FC236}">
                <a16:creationId xmlns:a16="http://schemas.microsoft.com/office/drawing/2014/main" id="{A615B7A9-BB65-A247-84A3-E7DBACF441AB}"/>
              </a:ext>
            </a:extLst>
          </p:cNvPr>
          <p:cNvPicPr>
            <a:picLocks noChangeAspect="1"/>
          </p:cNvPicPr>
          <p:nvPr userDrawn="1"/>
        </p:nvPicPr>
        <p:blipFill>
          <a:blip r:embed="rId13"/>
          <a:stretch>
            <a:fillRect/>
          </a:stretch>
        </p:blipFill>
        <p:spPr>
          <a:xfrm>
            <a:off x="7627652" y="632464"/>
            <a:ext cx="1197000" cy="252000"/>
          </a:xfrm>
          <a:prstGeom prst="rect">
            <a:avLst/>
          </a:prstGeom>
        </p:spPr>
      </p:pic>
    </p:spTree>
    <p:extLst>
      <p:ext uri="{BB962C8B-B14F-4D97-AF65-F5344CB8AC3E}">
        <p14:creationId xmlns:p14="http://schemas.microsoft.com/office/powerpoint/2010/main" val="3832407828"/>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hf hdr="0" ftr="0"/>
  <p:txStyles>
    <p:titleStyle>
      <a:lvl1pPr algn="l" defTabSz="914377" rtl="0" eaLnBrk="1" latinLnBrk="0" hangingPunct="1">
        <a:lnSpc>
          <a:spcPct val="90000"/>
        </a:lnSpc>
        <a:spcBef>
          <a:spcPct val="0"/>
        </a:spcBef>
        <a:buNone/>
        <a:defRPr sz="2000" b="1" kern="1200">
          <a:solidFill>
            <a:srgbClr val="003F61"/>
          </a:solidFill>
          <a:latin typeface="+mj-lt"/>
          <a:ea typeface="+mj-ea"/>
          <a:cs typeface="+mj-cs"/>
        </a:defRPr>
      </a:lvl1pPr>
    </p:titleStyle>
    <p:bodyStyle>
      <a:lvl1pPr marL="228594" indent="-228594" algn="l" defTabSz="914377" rtl="0" eaLnBrk="1" latinLnBrk="0" hangingPunct="1">
        <a:lnSpc>
          <a:spcPct val="90000"/>
        </a:lnSpc>
        <a:spcBef>
          <a:spcPts val="1000"/>
        </a:spcBef>
        <a:buSzPct val="80000"/>
        <a:buFont typeface="Wingdings" pitchFamily="2" charset="2"/>
        <a:buChar char="§"/>
        <a:defRPr sz="1600" kern="1200">
          <a:solidFill>
            <a:schemeClr val="bg2">
              <a:lumMod val="25000"/>
            </a:schemeClr>
          </a:solidFill>
          <a:latin typeface="+mn-lt"/>
          <a:ea typeface="+mn-ea"/>
          <a:cs typeface="+mn-cs"/>
        </a:defRPr>
      </a:lvl1pPr>
      <a:lvl2pPr marL="742932" indent="-285744" algn="l" defTabSz="914377" rtl="0" eaLnBrk="1" latinLnBrk="0" hangingPunct="1">
        <a:lnSpc>
          <a:spcPct val="90000"/>
        </a:lnSpc>
        <a:spcBef>
          <a:spcPts val="500"/>
        </a:spcBef>
        <a:buSzPct val="80000"/>
        <a:buFont typeface="Wingdings" pitchFamily="2" charset="2"/>
        <a:buChar char="§"/>
        <a:defRPr sz="1600" kern="1200">
          <a:solidFill>
            <a:schemeClr val="bg2">
              <a:lumMod val="25000"/>
            </a:schemeClr>
          </a:solidFill>
          <a:latin typeface="+mn-lt"/>
          <a:ea typeface="+mn-ea"/>
          <a:cs typeface="+mn-cs"/>
        </a:defRPr>
      </a:lvl2pPr>
      <a:lvl3pPr marL="1142971" indent="-228594" algn="l" defTabSz="914377" rtl="0" eaLnBrk="1" latinLnBrk="0" hangingPunct="1">
        <a:lnSpc>
          <a:spcPct val="90000"/>
        </a:lnSpc>
        <a:spcBef>
          <a:spcPts val="500"/>
        </a:spcBef>
        <a:buSzPct val="80000"/>
        <a:buFont typeface="Courier New" panose="02070309020205020404" pitchFamily="49" charset="0"/>
        <a:buChar char="o"/>
        <a:defRPr sz="1600" kern="1200">
          <a:solidFill>
            <a:schemeClr val="bg2">
              <a:lumMod val="25000"/>
            </a:schemeClr>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600" kern="1200">
          <a:solidFill>
            <a:schemeClr val="bg2">
              <a:lumMod val="25000"/>
            </a:schemeClr>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liquidweb.com/kb/what-is-centos/" TargetMode="External"/><Relationship Id="rId2" Type="http://schemas.openxmlformats.org/officeDocument/2006/relationships/hyperlink" Target="https://www.hostinger.com/tutorials/what-is-centos"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5000"/>
            <a:lum/>
          </a:blip>
          <a:srcRect/>
          <a:stretch>
            <a:fillRect t="-9000" b="-9000"/>
          </a:stretch>
        </a:blipFill>
        <a:effectLst/>
      </p:bgPr>
    </p:bg>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5191B5FE-12E5-5D6C-2622-82F7830F7215}"/>
              </a:ext>
            </a:extLst>
          </p:cNvPr>
          <p:cNvSpPr/>
          <p:nvPr/>
        </p:nvSpPr>
        <p:spPr>
          <a:xfrm>
            <a:off x="419100" y="1721322"/>
            <a:ext cx="8305800" cy="2667000"/>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 name="Grafik 3">
            <a:extLst>
              <a:ext uri="{FF2B5EF4-FFF2-40B4-BE49-F238E27FC236}">
                <a16:creationId xmlns:a16="http://schemas.microsoft.com/office/drawing/2014/main" id="{660FE6D7-2C97-8DF0-E89E-AE9A9B498240}"/>
              </a:ext>
            </a:extLst>
          </p:cNvPr>
          <p:cNvPicPr>
            <a:picLocks noChangeAspect="1"/>
          </p:cNvPicPr>
          <p:nvPr/>
        </p:nvPicPr>
        <p:blipFill>
          <a:blip r:embed="rId3"/>
          <a:stretch>
            <a:fillRect/>
          </a:stretch>
        </p:blipFill>
        <p:spPr>
          <a:xfrm>
            <a:off x="0" y="774228"/>
            <a:ext cx="3676677" cy="1266834"/>
          </a:xfrm>
          <a:prstGeom prst="rect">
            <a:avLst/>
          </a:prstGeom>
        </p:spPr>
      </p:pic>
      <p:sp>
        <p:nvSpPr>
          <p:cNvPr id="6" name="Titel 1">
            <a:extLst>
              <a:ext uri="{FF2B5EF4-FFF2-40B4-BE49-F238E27FC236}">
                <a16:creationId xmlns:a16="http://schemas.microsoft.com/office/drawing/2014/main" id="{DEB70DEE-F632-AAE5-57A3-B124286D7A09}"/>
              </a:ext>
            </a:extLst>
          </p:cNvPr>
          <p:cNvSpPr txBox="1">
            <a:spLocks/>
          </p:cNvSpPr>
          <p:nvPr/>
        </p:nvSpPr>
        <p:spPr>
          <a:xfrm>
            <a:off x="1143000" y="2603564"/>
            <a:ext cx="6858000" cy="997750"/>
          </a:xfrm>
          <a:prstGeom prst="rect">
            <a:avLst/>
          </a:prstGeom>
        </p:spPr>
        <p:txBody>
          <a:bodyPr lIns="91440" tIns="45720" rIns="91440" bIns="45720" anchor="t">
            <a:normAutofit fontScale="85000" lnSpcReduction="20000"/>
          </a:bodyPr>
          <a:lstStyle>
            <a:lvl1pPr algn="l" defTabSz="914377" rtl="0" eaLnBrk="1" latinLnBrk="0" hangingPunct="1">
              <a:lnSpc>
                <a:spcPct val="90000"/>
              </a:lnSpc>
              <a:spcBef>
                <a:spcPct val="0"/>
              </a:spcBef>
              <a:buNone/>
              <a:defRPr sz="2000" b="1" kern="1200">
                <a:solidFill>
                  <a:srgbClr val="003F61"/>
                </a:solidFill>
                <a:latin typeface="+mj-lt"/>
                <a:ea typeface="+mj-ea"/>
                <a:cs typeface="+mj-cs"/>
              </a:defRPr>
            </a:lvl1pPr>
          </a:lstStyle>
          <a:p>
            <a:pPr algn="ctr">
              <a:spcAft>
                <a:spcPts val="0"/>
              </a:spcAft>
            </a:pPr>
            <a:r>
              <a:rPr lang="de-DE" sz="4800"/>
              <a:t>Server Services </a:t>
            </a:r>
            <a:r>
              <a:rPr lang="de-DE" sz="4800" err="1"/>
              <a:t>Configuration</a:t>
            </a:r>
            <a:endParaRPr lang="de-DE" err="1"/>
          </a:p>
        </p:txBody>
      </p:sp>
      <p:sp>
        <p:nvSpPr>
          <p:cNvPr id="8" name="Datumsplatzhalter 3">
            <a:extLst>
              <a:ext uri="{FF2B5EF4-FFF2-40B4-BE49-F238E27FC236}">
                <a16:creationId xmlns:a16="http://schemas.microsoft.com/office/drawing/2014/main" id="{4206E6F8-2B16-30B5-5978-EA6852CE0E4B}"/>
              </a:ext>
            </a:extLst>
          </p:cNvPr>
          <p:cNvSpPr txBox="1">
            <a:spLocks/>
          </p:cNvSpPr>
          <p:nvPr/>
        </p:nvSpPr>
        <p:spPr>
          <a:xfrm>
            <a:off x="7086600" y="1965294"/>
            <a:ext cx="1682799" cy="273844"/>
          </a:xfrm>
          <a:prstGeom prst="rect">
            <a:avLst/>
          </a:prstGeom>
        </p:spPr>
        <p:txBody>
          <a:bodyPr/>
          <a:lstStyle>
            <a:defPPr>
              <a:defRPr lang="de-DE"/>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just"/>
            <a:fld id="{2D3871B9-C8C2-4AF1-B778-3105EDCBC96A}" type="datetime4">
              <a:rPr lang="de-DE" sz="1200" smtClean="0"/>
              <a:pPr algn="just"/>
              <a:t>20. Januar 2024</a:t>
            </a:fld>
            <a:endParaRPr lang="de-DE" sz="1200"/>
          </a:p>
        </p:txBody>
      </p:sp>
    </p:spTree>
    <p:extLst>
      <p:ext uri="{BB962C8B-B14F-4D97-AF65-F5344CB8AC3E}">
        <p14:creationId xmlns:p14="http://schemas.microsoft.com/office/powerpoint/2010/main" val="2982150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A6A77A-2BA5-B04E-8A46-3DF7AD032B7F}"/>
              </a:ext>
            </a:extLst>
          </p:cNvPr>
          <p:cNvSpPr>
            <a:spLocks noGrp="1"/>
          </p:cNvSpPr>
          <p:nvPr>
            <p:ph type="title"/>
          </p:nvPr>
        </p:nvSpPr>
        <p:spPr>
          <a:xfrm>
            <a:off x="0" y="285750"/>
            <a:ext cx="6535638" cy="810090"/>
          </a:xfrm>
        </p:spPr>
        <p:txBody>
          <a:bodyPr>
            <a:normAutofit fontScale="90000"/>
          </a:bodyPr>
          <a:lstStyle/>
          <a:p>
            <a:r>
              <a:rPr lang="de-DE" sz="3600">
                <a:solidFill>
                  <a:schemeClr val="accent1">
                    <a:lumMod val="50000"/>
                  </a:schemeClr>
                </a:solidFill>
              </a:rPr>
              <a:t>2. Datenaufbereitung für die Programmierung</a:t>
            </a:r>
          </a:p>
        </p:txBody>
      </p:sp>
      <p:sp>
        <p:nvSpPr>
          <p:cNvPr id="10" name="Rechteck 9">
            <a:extLst>
              <a:ext uri="{FF2B5EF4-FFF2-40B4-BE49-F238E27FC236}">
                <a16:creationId xmlns:a16="http://schemas.microsoft.com/office/drawing/2014/main" id="{EFC3C120-983C-D358-2159-B9B9FF8336CA}"/>
              </a:ext>
            </a:extLst>
          </p:cNvPr>
          <p:cNvSpPr/>
          <p:nvPr/>
        </p:nvSpPr>
        <p:spPr>
          <a:xfrm>
            <a:off x="0" y="1095840"/>
            <a:ext cx="9144000" cy="356219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a:solidFill>
                  <a:schemeClr val="bg1"/>
                </a:solidFill>
                <a:latin typeface="Arial" panose="020B0604020202020204" pitchFamily="34" charset="0"/>
                <a:cs typeface="Arial" panose="020B0604020202020204" pitchFamily="34" charset="0"/>
              </a:rPr>
              <a:t>Folgende Einheiten stehen im Programm zur Verfügung:</a:t>
            </a:r>
          </a:p>
          <a:p>
            <a:endParaRPr lang="de-DE">
              <a:solidFill>
                <a:schemeClr val="bg1"/>
              </a:solidFill>
              <a:latin typeface="Arial" panose="020B0604020202020204" pitchFamily="34" charset="0"/>
              <a:cs typeface="Arial" panose="020B0604020202020204" pitchFamily="34" charset="0"/>
            </a:endParaRPr>
          </a:p>
          <a:p>
            <a:pPr algn="ctr"/>
            <a:r>
              <a:rPr lang="de-DE">
                <a:solidFill>
                  <a:schemeClr val="bg1"/>
                </a:solidFill>
                <a:latin typeface="Arial" panose="020B0604020202020204" pitchFamily="34" charset="0"/>
                <a:cs typeface="Arial" panose="020B0604020202020204" pitchFamily="34" charset="0"/>
              </a:rPr>
              <a:t> kg, MJ und €</a:t>
            </a:r>
          </a:p>
          <a:p>
            <a:pPr algn="ctr"/>
            <a:endParaRPr lang="de-DE">
              <a:solidFill>
                <a:schemeClr val="bg1"/>
              </a:solidFill>
              <a:latin typeface="Arial" panose="020B0604020202020204" pitchFamily="34" charset="0"/>
              <a:cs typeface="Arial" panose="020B0604020202020204" pitchFamily="34" charset="0"/>
            </a:endParaRPr>
          </a:p>
          <a:p>
            <a:r>
              <a:rPr lang="de-DE">
                <a:solidFill>
                  <a:schemeClr val="bg1"/>
                </a:solidFill>
                <a:latin typeface="Arial" panose="020B0604020202020204" pitchFamily="34" charset="0"/>
                <a:cs typeface="Arial" panose="020B0604020202020204" pitchFamily="34" charset="0"/>
              </a:rPr>
              <a:t>Weiter wichtige Bedingungen:</a:t>
            </a:r>
          </a:p>
          <a:p>
            <a:pPr algn="ctr"/>
            <a:endParaRPr lang="de-DE">
              <a:solidFill>
                <a:schemeClr val="bg1"/>
              </a:solidFill>
              <a:latin typeface="Arial" panose="020B0604020202020204" pitchFamily="34" charset="0"/>
              <a:cs typeface="Arial" panose="020B0604020202020204" pitchFamily="34" charset="0"/>
            </a:endParaRPr>
          </a:p>
          <a:p>
            <a:pPr algn="ctr"/>
            <a:r>
              <a:rPr lang="de-DE">
                <a:solidFill>
                  <a:schemeClr val="bg1"/>
                </a:solidFill>
                <a:latin typeface="Arial" panose="020B0604020202020204" pitchFamily="34" charset="0"/>
                <a:cs typeface="Arial" panose="020B0604020202020204" pitchFamily="34" charset="0"/>
              </a:rPr>
              <a:t>Massenbilanz muss „aufgehen“</a:t>
            </a:r>
          </a:p>
          <a:p>
            <a:pPr algn="ctr"/>
            <a:endParaRPr lang="de-DE">
              <a:solidFill>
                <a:schemeClr val="bg1"/>
              </a:solidFill>
              <a:latin typeface="Arial" panose="020B0604020202020204" pitchFamily="34" charset="0"/>
              <a:cs typeface="Arial" panose="020B0604020202020204" pitchFamily="34" charset="0"/>
            </a:endParaRPr>
          </a:p>
          <a:p>
            <a:pPr algn="ctr"/>
            <a:endParaRPr lang="de-DE">
              <a:solidFill>
                <a:schemeClr val="bg1"/>
              </a:solidFill>
              <a:latin typeface="Arial" panose="020B0604020202020204" pitchFamily="34" charset="0"/>
              <a:cs typeface="Arial" panose="020B0604020202020204" pitchFamily="34" charset="0"/>
            </a:endParaRPr>
          </a:p>
          <a:p>
            <a:pPr algn="ctr"/>
            <a:endParaRPr lang="de-DE">
              <a:solidFill>
                <a:schemeClr val="tx1"/>
              </a:solidFill>
              <a:latin typeface="Arial" panose="020B0604020202020204" pitchFamily="34" charset="0"/>
              <a:cs typeface="Arial" panose="020B0604020202020204" pitchFamily="34" charset="0"/>
            </a:endParaRPr>
          </a:p>
        </p:txBody>
      </p:sp>
      <p:sp>
        <p:nvSpPr>
          <p:cNvPr id="17" name="Foliennummernplatzhalter 16">
            <a:extLst>
              <a:ext uri="{FF2B5EF4-FFF2-40B4-BE49-F238E27FC236}">
                <a16:creationId xmlns:a16="http://schemas.microsoft.com/office/drawing/2014/main" id="{324FEE9B-C053-091E-606E-55A28224338F}"/>
              </a:ext>
            </a:extLst>
          </p:cNvPr>
          <p:cNvSpPr>
            <a:spLocks noGrp="1"/>
          </p:cNvSpPr>
          <p:nvPr>
            <p:ph type="sldNum" sz="quarter" idx="12"/>
          </p:nvPr>
        </p:nvSpPr>
        <p:spPr/>
        <p:txBody>
          <a:bodyPr/>
          <a:lstStyle/>
          <a:p>
            <a:fld id="{E6284D88-3594-244C-9DC1-2697C4820BF6}" type="slidenum">
              <a:rPr lang="de-DE" smtClean="0"/>
              <a:pPr/>
              <a:t>11</a:t>
            </a:fld>
            <a:endParaRPr lang="de-DE"/>
          </a:p>
        </p:txBody>
      </p:sp>
      <p:sp>
        <p:nvSpPr>
          <p:cNvPr id="5" name="Datumsplatzhalter 3">
            <a:extLst>
              <a:ext uri="{FF2B5EF4-FFF2-40B4-BE49-F238E27FC236}">
                <a16:creationId xmlns:a16="http://schemas.microsoft.com/office/drawing/2014/main" id="{65729160-2D34-D983-7813-C729882285B7}"/>
              </a:ext>
            </a:extLst>
          </p:cNvPr>
          <p:cNvSpPr>
            <a:spLocks noGrp="1"/>
          </p:cNvSpPr>
          <p:nvPr>
            <p:ph type="dt" sz="half" idx="10"/>
          </p:nvPr>
        </p:nvSpPr>
        <p:spPr>
          <a:xfrm>
            <a:off x="628650" y="4677984"/>
            <a:ext cx="4629150" cy="273844"/>
          </a:xfrm>
        </p:spPr>
        <p:txBody>
          <a:bodyPr/>
          <a:lstStyle/>
          <a:p>
            <a:r>
              <a:rPr lang="de-DE"/>
              <a:t> 10.01.2024				Annika Hosch</a:t>
            </a:r>
          </a:p>
        </p:txBody>
      </p:sp>
    </p:spTree>
    <p:extLst>
      <p:ext uri="{BB962C8B-B14F-4D97-AF65-F5344CB8AC3E}">
        <p14:creationId xmlns:p14="http://schemas.microsoft.com/office/powerpoint/2010/main" val="1643627274"/>
      </p:ext>
    </p:extLst>
  </p:cSld>
  <p:clrMapOvr>
    <a:masterClrMapping/>
  </p:clrMapOvr>
  <mc:AlternateContent xmlns:mc="http://schemas.openxmlformats.org/markup-compatibility/2006" xmlns:p14="http://schemas.microsoft.com/office/powerpoint/2010/main">
    <mc:Choice Requires="p14">
      <p:transition spd="slow" p14:dur="2000" advTm="82299"/>
    </mc:Choice>
    <mc:Fallback xmlns="">
      <p:transition spd="slow" advTm="82299"/>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A6A77A-2BA5-B04E-8A46-3DF7AD032B7F}"/>
              </a:ext>
            </a:extLst>
          </p:cNvPr>
          <p:cNvSpPr>
            <a:spLocks noGrp="1"/>
          </p:cNvSpPr>
          <p:nvPr>
            <p:ph type="title"/>
          </p:nvPr>
        </p:nvSpPr>
        <p:spPr>
          <a:xfrm>
            <a:off x="0" y="285750"/>
            <a:ext cx="6535638" cy="810090"/>
          </a:xfrm>
        </p:spPr>
        <p:txBody>
          <a:bodyPr>
            <a:normAutofit fontScale="90000"/>
          </a:bodyPr>
          <a:lstStyle/>
          <a:p>
            <a:r>
              <a:rPr lang="de-DE" sz="3600">
                <a:solidFill>
                  <a:schemeClr val="accent1">
                    <a:lumMod val="50000"/>
                  </a:schemeClr>
                </a:solidFill>
              </a:rPr>
              <a:t>2. Datenaufbereitung</a:t>
            </a:r>
            <a:br>
              <a:rPr lang="de-DE" sz="3600">
                <a:solidFill>
                  <a:schemeClr val="accent1">
                    <a:lumMod val="50000"/>
                  </a:schemeClr>
                </a:solidFill>
              </a:rPr>
            </a:br>
            <a:r>
              <a:rPr lang="de-DE" sz="3600">
                <a:solidFill>
                  <a:schemeClr val="accent1">
                    <a:lumMod val="50000"/>
                  </a:schemeClr>
                </a:solidFill>
              </a:rPr>
              <a:t>    Dieselverbrauch</a:t>
            </a:r>
          </a:p>
        </p:txBody>
      </p:sp>
      <mc:AlternateContent xmlns:mc="http://schemas.openxmlformats.org/markup-compatibility/2006" xmlns:a14="http://schemas.microsoft.com/office/drawing/2010/main">
        <mc:Choice Requires="a14">
          <p:sp>
            <p:nvSpPr>
              <p:cNvPr id="10" name="Rechteck 9">
                <a:extLst>
                  <a:ext uri="{FF2B5EF4-FFF2-40B4-BE49-F238E27FC236}">
                    <a16:creationId xmlns:a16="http://schemas.microsoft.com/office/drawing/2014/main" id="{EFC3C120-983C-D358-2159-B9B9FF8336CA}"/>
                  </a:ext>
                </a:extLst>
              </p:cNvPr>
              <p:cNvSpPr/>
              <p:nvPr/>
            </p:nvSpPr>
            <p:spPr>
              <a:xfrm>
                <a:off x="0" y="1095840"/>
                <a:ext cx="9144000" cy="356219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de-DE">
                  <a:solidFill>
                    <a:schemeClr val="bg1"/>
                  </a:solidFill>
                  <a:latin typeface="Arial" panose="020B0604020202020204" pitchFamily="34"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f>
                        <m:fPr>
                          <m:ctrlPr>
                            <a:rPr lang="de-DE" b="0" i="1" smtClean="0">
                              <a:solidFill>
                                <a:schemeClr val="bg1"/>
                              </a:solidFill>
                              <a:latin typeface="Cambria Math" panose="02040503050406030204" pitchFamily="18" charset="0"/>
                              <a:cs typeface="Arial" panose="020B0604020202020204" pitchFamily="34" charset="0"/>
                            </a:rPr>
                          </m:ctrlPr>
                        </m:fPr>
                        <m:num>
                          <m:r>
                            <a:rPr lang="de-DE" b="0" i="1" smtClean="0">
                              <a:solidFill>
                                <a:schemeClr val="bg1"/>
                              </a:solidFill>
                              <a:latin typeface="Cambria Math" panose="02040503050406030204" pitchFamily="18" charset="0"/>
                              <a:cs typeface="Arial" panose="020B0604020202020204" pitchFamily="34" charset="0"/>
                            </a:rPr>
                            <m:t>𝑙</m:t>
                          </m:r>
                        </m:num>
                        <m:den>
                          <m:r>
                            <a:rPr lang="de-DE" b="0" i="1" smtClean="0">
                              <a:solidFill>
                                <a:schemeClr val="bg1"/>
                              </a:solidFill>
                              <a:latin typeface="Cambria Math" panose="02040503050406030204" pitchFamily="18" charset="0"/>
                              <a:cs typeface="Arial" panose="020B0604020202020204" pitchFamily="34" charset="0"/>
                            </a:rPr>
                            <m:t>h</m:t>
                          </m:r>
                        </m:den>
                      </m:f>
                      <m:r>
                        <a:rPr lang="de-DE" b="0" i="1" smtClean="0">
                          <a:solidFill>
                            <a:schemeClr val="bg1"/>
                          </a:solidFill>
                          <a:latin typeface="Cambria Math" panose="02040503050406030204" pitchFamily="18" charset="0"/>
                          <a:cs typeface="Arial" panose="020B0604020202020204" pitchFamily="34" charset="0"/>
                        </a:rPr>
                        <m:t> →</m:t>
                      </m:r>
                      <m:f>
                        <m:fPr>
                          <m:ctrlPr>
                            <a:rPr lang="de-DE" b="0" i="1" smtClean="0">
                              <a:solidFill>
                                <a:schemeClr val="bg1"/>
                              </a:solidFill>
                              <a:latin typeface="Cambria Math" panose="02040503050406030204" pitchFamily="18" charset="0"/>
                              <a:cs typeface="Arial" panose="020B0604020202020204" pitchFamily="34" charset="0"/>
                            </a:rPr>
                          </m:ctrlPr>
                        </m:fPr>
                        <m:num>
                          <m:r>
                            <a:rPr lang="de-DE" b="0" i="1" smtClean="0">
                              <a:solidFill>
                                <a:schemeClr val="bg1"/>
                              </a:solidFill>
                              <a:latin typeface="Cambria Math" panose="02040503050406030204" pitchFamily="18" charset="0"/>
                              <a:cs typeface="Arial" panose="020B0604020202020204" pitchFamily="34" charset="0"/>
                            </a:rPr>
                            <m:t>𝑙</m:t>
                          </m:r>
                        </m:num>
                        <m:den>
                          <m:r>
                            <a:rPr lang="de-DE" b="0" i="1" smtClean="0">
                              <a:solidFill>
                                <a:schemeClr val="bg1"/>
                              </a:solidFill>
                              <a:latin typeface="Cambria Math" panose="02040503050406030204" pitchFamily="18" charset="0"/>
                              <a:cs typeface="Arial" panose="020B0604020202020204" pitchFamily="34" charset="0"/>
                            </a:rPr>
                            <m:t>h𝑎</m:t>
                          </m:r>
                        </m:den>
                      </m:f>
                      <m:r>
                        <a:rPr lang="de-DE" b="0" i="1" smtClean="0">
                          <a:solidFill>
                            <a:schemeClr val="bg1"/>
                          </a:solidFill>
                          <a:latin typeface="Cambria Math" panose="02040503050406030204" pitchFamily="18" charset="0"/>
                          <a:cs typeface="Arial" panose="020B0604020202020204" pitchFamily="34" charset="0"/>
                        </a:rPr>
                        <m:t>  →</m:t>
                      </m:r>
                      <m:f>
                        <m:fPr>
                          <m:ctrlPr>
                            <a:rPr lang="de-DE" b="0" i="1" smtClean="0">
                              <a:solidFill>
                                <a:schemeClr val="bg1"/>
                              </a:solidFill>
                              <a:latin typeface="Cambria Math" panose="02040503050406030204" pitchFamily="18" charset="0"/>
                              <a:cs typeface="Arial" panose="020B0604020202020204" pitchFamily="34" charset="0"/>
                            </a:rPr>
                          </m:ctrlPr>
                        </m:fPr>
                        <m:num>
                          <m:r>
                            <a:rPr lang="de-DE" b="0" i="1" smtClean="0">
                              <a:solidFill>
                                <a:schemeClr val="bg1"/>
                              </a:solidFill>
                              <a:latin typeface="Cambria Math" panose="02040503050406030204" pitchFamily="18" charset="0"/>
                              <a:cs typeface="Arial" panose="020B0604020202020204" pitchFamily="34" charset="0"/>
                            </a:rPr>
                            <m:t>𝑙</m:t>
                          </m:r>
                        </m:num>
                        <m:den>
                          <m:r>
                            <a:rPr lang="de-DE" b="0" i="1" smtClean="0">
                              <a:solidFill>
                                <a:schemeClr val="bg1"/>
                              </a:solidFill>
                              <a:latin typeface="Cambria Math" panose="02040503050406030204" pitchFamily="18" charset="0"/>
                              <a:cs typeface="Arial" panose="020B0604020202020204" pitchFamily="34" charset="0"/>
                            </a:rPr>
                            <m:t>𝑘𝑔</m:t>
                          </m:r>
                        </m:den>
                      </m:f>
                      <m:r>
                        <a:rPr lang="de-DE" b="0" i="1" smtClean="0">
                          <a:solidFill>
                            <a:schemeClr val="bg1"/>
                          </a:solidFill>
                          <a:latin typeface="Cambria Math" panose="02040503050406030204" pitchFamily="18" charset="0"/>
                          <a:cs typeface="Arial" panose="020B0604020202020204" pitchFamily="34" charset="0"/>
                        </a:rPr>
                        <m:t> → </m:t>
                      </m:r>
                      <m:f>
                        <m:fPr>
                          <m:ctrlPr>
                            <a:rPr lang="de-DE" b="0" i="1" smtClean="0">
                              <a:solidFill>
                                <a:schemeClr val="bg1"/>
                              </a:solidFill>
                              <a:latin typeface="Cambria Math" panose="02040503050406030204" pitchFamily="18" charset="0"/>
                              <a:cs typeface="Arial" panose="020B0604020202020204" pitchFamily="34" charset="0"/>
                            </a:rPr>
                          </m:ctrlPr>
                        </m:fPr>
                        <m:num>
                          <m:r>
                            <a:rPr lang="de-DE" b="0" i="1" smtClean="0">
                              <a:solidFill>
                                <a:schemeClr val="bg1"/>
                              </a:solidFill>
                              <a:latin typeface="Cambria Math" panose="02040503050406030204" pitchFamily="18" charset="0"/>
                              <a:cs typeface="Arial" panose="020B0604020202020204" pitchFamily="34" charset="0"/>
                            </a:rPr>
                            <m:t>𝑀𝐽</m:t>
                          </m:r>
                        </m:num>
                        <m:den>
                          <m:r>
                            <a:rPr lang="de-DE" b="0" i="1" smtClean="0">
                              <a:solidFill>
                                <a:schemeClr val="bg1"/>
                              </a:solidFill>
                              <a:latin typeface="Cambria Math" panose="02040503050406030204" pitchFamily="18" charset="0"/>
                              <a:cs typeface="Arial" panose="020B0604020202020204" pitchFamily="34" charset="0"/>
                            </a:rPr>
                            <m:t>𝑘𝑔</m:t>
                          </m:r>
                        </m:den>
                      </m:f>
                      <m:r>
                        <a:rPr lang="de-DE" b="0" i="1" smtClean="0">
                          <a:solidFill>
                            <a:schemeClr val="bg1"/>
                          </a:solidFill>
                          <a:latin typeface="Cambria Math" panose="02040503050406030204" pitchFamily="18" charset="0"/>
                          <a:cs typeface="Arial" panose="020B0604020202020204" pitchFamily="34" charset="0"/>
                        </a:rPr>
                        <m:t>  </m:t>
                      </m:r>
                    </m:oMath>
                  </m:oMathPara>
                </a14:m>
                <a:endParaRPr lang="de-DE" b="0">
                  <a:solidFill>
                    <a:schemeClr val="bg1"/>
                  </a:solidFill>
                  <a:latin typeface="Arial" panose="020B0604020202020204" pitchFamily="34" charset="0"/>
                  <a:cs typeface="Arial" panose="020B0604020202020204" pitchFamily="34" charset="0"/>
                </a:endParaRPr>
              </a:p>
              <a:p>
                <a:r>
                  <a:rPr lang="de-DE" b="0">
                    <a:solidFill>
                      <a:schemeClr val="bg1"/>
                    </a:solidFill>
                    <a:cs typeface="Arial" panose="020B0604020202020204" pitchFamily="34" charset="0"/>
                  </a:rPr>
                  <a:t>    </a:t>
                </a:r>
                <a14:m>
                  <m:oMath xmlns:m="http://schemas.openxmlformats.org/officeDocument/2006/math">
                    <m:f>
                      <m:fPr>
                        <m:ctrlPr>
                          <a:rPr lang="de-DE" b="0" i="1" dirty="0" smtClean="0">
                            <a:solidFill>
                              <a:schemeClr val="bg1"/>
                            </a:solidFill>
                            <a:latin typeface="Cambria Math" panose="02040503050406030204" pitchFamily="18" charset="0"/>
                            <a:cs typeface="Arial" panose="020B0604020202020204" pitchFamily="34" charset="0"/>
                          </a:rPr>
                        </m:ctrlPr>
                      </m:fPr>
                      <m:num>
                        <m:r>
                          <a:rPr lang="de-DE" b="0" i="1" dirty="0" smtClean="0">
                            <a:solidFill>
                              <a:schemeClr val="bg1"/>
                            </a:solidFill>
                            <a:latin typeface="Cambria Math" panose="02040503050406030204" pitchFamily="18" charset="0"/>
                            <a:cs typeface="Arial" panose="020B0604020202020204" pitchFamily="34" charset="0"/>
                          </a:rPr>
                          <m:t>𝑙</m:t>
                        </m:r>
                      </m:num>
                      <m:den>
                        <m:r>
                          <a:rPr lang="de-DE" b="0" i="1" dirty="0" smtClean="0">
                            <a:solidFill>
                              <a:schemeClr val="bg1"/>
                            </a:solidFill>
                            <a:latin typeface="Cambria Math" panose="02040503050406030204" pitchFamily="18" charset="0"/>
                            <a:cs typeface="Arial" panose="020B0604020202020204" pitchFamily="34" charset="0"/>
                          </a:rPr>
                          <m:t>h</m:t>
                        </m:r>
                      </m:den>
                    </m:f>
                    <m:r>
                      <a:rPr lang="de-DE" i="1" dirty="0">
                        <a:solidFill>
                          <a:schemeClr val="bg1"/>
                        </a:solidFill>
                        <a:latin typeface="Cambria Math" panose="02040503050406030204" pitchFamily="18" charset="0"/>
                        <a:ea typeface="Cambria Math" panose="02040503050406030204" pitchFamily="18" charset="0"/>
                        <a:cs typeface="Arial" panose="020B0604020202020204" pitchFamily="34" charset="0"/>
                      </a:rPr>
                      <m:t>∙</m:t>
                    </m:r>
                    <m:r>
                      <a:rPr lang="de-DE" b="0" i="1" dirty="0" smtClean="0">
                        <a:solidFill>
                          <a:schemeClr val="bg1"/>
                        </a:solidFill>
                        <a:latin typeface="Cambria Math" panose="02040503050406030204" pitchFamily="18" charset="0"/>
                        <a:cs typeface="Arial" panose="020B0604020202020204" pitchFamily="34" charset="0"/>
                      </a:rPr>
                      <m:t> </m:t>
                    </m:r>
                    <m:f>
                      <m:fPr>
                        <m:ctrlPr>
                          <a:rPr lang="de-DE" i="1" dirty="0" smtClean="0">
                            <a:solidFill>
                              <a:schemeClr val="bg1"/>
                            </a:solidFill>
                            <a:latin typeface="Cambria Math" panose="02040503050406030204" pitchFamily="18" charset="0"/>
                            <a:cs typeface="Arial" panose="020B0604020202020204" pitchFamily="34" charset="0"/>
                          </a:rPr>
                        </m:ctrlPr>
                      </m:fPr>
                      <m:num>
                        <m:r>
                          <a:rPr lang="de-DE" b="0" i="1" dirty="0" smtClean="0">
                            <a:solidFill>
                              <a:schemeClr val="bg1"/>
                            </a:solidFill>
                            <a:latin typeface="Cambria Math" panose="02040503050406030204" pitchFamily="18" charset="0"/>
                            <a:cs typeface="Arial" panose="020B0604020202020204" pitchFamily="34" charset="0"/>
                          </a:rPr>
                          <m:t>𝐷𝑢𝑟𝑐h𝑠𝑐h𝑛𝑖𝑡𝑡𝑙𝑖𝑐h𝑒</m:t>
                        </m:r>
                        <m:r>
                          <a:rPr lang="de-DE" b="0" i="1" dirty="0" smtClean="0">
                            <a:solidFill>
                              <a:schemeClr val="bg1"/>
                            </a:solidFill>
                            <a:latin typeface="Cambria Math" panose="02040503050406030204" pitchFamily="18" charset="0"/>
                            <a:cs typeface="Arial" panose="020B0604020202020204" pitchFamily="34" charset="0"/>
                          </a:rPr>
                          <m:t> </m:t>
                        </m:r>
                        <m:r>
                          <a:rPr lang="de-DE" b="0" i="1" dirty="0" smtClean="0">
                            <a:solidFill>
                              <a:schemeClr val="bg1"/>
                            </a:solidFill>
                            <a:latin typeface="Cambria Math" panose="02040503050406030204" pitchFamily="18" charset="0"/>
                            <a:cs typeface="Arial" panose="020B0604020202020204" pitchFamily="34" charset="0"/>
                          </a:rPr>
                          <m:t>𝑍𝑒𝑖𝑡</m:t>
                        </m:r>
                        <m:r>
                          <a:rPr lang="de-DE" b="0" i="1" dirty="0" smtClean="0">
                            <a:solidFill>
                              <a:schemeClr val="bg1"/>
                            </a:solidFill>
                            <a:latin typeface="Cambria Math" panose="02040503050406030204" pitchFamily="18" charset="0"/>
                            <a:cs typeface="Arial" panose="020B0604020202020204" pitchFamily="34" charset="0"/>
                          </a:rPr>
                          <m:t> </m:t>
                        </m:r>
                        <m:r>
                          <a:rPr lang="de-DE" b="0" i="1" dirty="0" smtClean="0">
                            <a:solidFill>
                              <a:schemeClr val="bg1"/>
                            </a:solidFill>
                            <a:latin typeface="Cambria Math" panose="02040503050406030204" pitchFamily="18" charset="0"/>
                            <a:cs typeface="Arial" panose="020B0604020202020204" pitchFamily="34" charset="0"/>
                          </a:rPr>
                          <m:t>𝑓</m:t>
                        </m:r>
                        <m:r>
                          <a:rPr lang="de-DE" b="0" i="1" dirty="0" smtClean="0">
                            <a:solidFill>
                              <a:schemeClr val="bg1"/>
                            </a:solidFill>
                            <a:latin typeface="Cambria Math" panose="02040503050406030204" pitchFamily="18" charset="0"/>
                            <a:cs typeface="Arial" panose="020B0604020202020204" pitchFamily="34" charset="0"/>
                          </a:rPr>
                          <m:t>ü</m:t>
                        </m:r>
                        <m:r>
                          <a:rPr lang="de-DE" b="0" i="1" dirty="0" smtClean="0">
                            <a:solidFill>
                              <a:schemeClr val="bg1"/>
                            </a:solidFill>
                            <a:latin typeface="Cambria Math" panose="02040503050406030204" pitchFamily="18" charset="0"/>
                            <a:cs typeface="Arial" panose="020B0604020202020204" pitchFamily="34" charset="0"/>
                          </a:rPr>
                          <m:t>𝑟</m:t>
                        </m:r>
                        <m:r>
                          <a:rPr lang="de-DE" b="0" i="1" dirty="0" smtClean="0">
                            <a:solidFill>
                              <a:schemeClr val="bg1"/>
                            </a:solidFill>
                            <a:latin typeface="Cambria Math" panose="02040503050406030204" pitchFamily="18" charset="0"/>
                            <a:cs typeface="Arial" panose="020B0604020202020204" pitchFamily="34" charset="0"/>
                          </a:rPr>
                          <m:t> </m:t>
                        </m:r>
                        <m:r>
                          <a:rPr lang="de-DE" b="0" i="1" dirty="0" smtClean="0">
                            <a:solidFill>
                              <a:schemeClr val="bg1"/>
                            </a:solidFill>
                            <a:latin typeface="Cambria Math" panose="02040503050406030204" pitchFamily="18" charset="0"/>
                            <a:cs typeface="Arial" panose="020B0604020202020204" pitchFamily="34" charset="0"/>
                          </a:rPr>
                          <m:t>𝐻𝑖𝑛</m:t>
                        </m:r>
                        <m:r>
                          <a:rPr lang="de-DE" b="0" i="1" dirty="0" smtClean="0">
                            <a:solidFill>
                              <a:schemeClr val="bg1"/>
                            </a:solidFill>
                            <a:latin typeface="Cambria Math" panose="02040503050406030204" pitchFamily="18" charset="0"/>
                            <a:cs typeface="Arial" panose="020B0604020202020204" pitchFamily="34" charset="0"/>
                          </a:rPr>
                          <m:t>−</m:t>
                        </m:r>
                        <m:r>
                          <a:rPr lang="de-DE" b="0" i="1" dirty="0" smtClean="0">
                            <a:solidFill>
                              <a:schemeClr val="bg1"/>
                            </a:solidFill>
                            <a:latin typeface="Cambria Math" panose="02040503050406030204" pitchFamily="18" charset="0"/>
                            <a:cs typeface="Arial" panose="020B0604020202020204" pitchFamily="34" charset="0"/>
                          </a:rPr>
                          <m:t>𝑢𝑛𝑑</m:t>
                        </m:r>
                        <m:r>
                          <a:rPr lang="de-DE" b="0" i="1" dirty="0" smtClean="0">
                            <a:solidFill>
                              <a:schemeClr val="bg1"/>
                            </a:solidFill>
                            <a:latin typeface="Cambria Math" panose="02040503050406030204" pitchFamily="18" charset="0"/>
                            <a:cs typeface="Arial" panose="020B0604020202020204" pitchFamily="34" charset="0"/>
                          </a:rPr>
                          <m:t> </m:t>
                        </m:r>
                        <m:r>
                          <a:rPr lang="de-DE" b="0" i="1" dirty="0" smtClean="0">
                            <a:solidFill>
                              <a:schemeClr val="bg1"/>
                            </a:solidFill>
                            <a:latin typeface="Cambria Math" panose="02040503050406030204" pitchFamily="18" charset="0"/>
                            <a:cs typeface="Arial" panose="020B0604020202020204" pitchFamily="34" charset="0"/>
                          </a:rPr>
                          <m:t>𝑅</m:t>
                        </m:r>
                        <m:r>
                          <a:rPr lang="de-DE" b="0" i="1" dirty="0" smtClean="0">
                            <a:solidFill>
                              <a:schemeClr val="bg1"/>
                            </a:solidFill>
                            <a:latin typeface="Cambria Math" panose="02040503050406030204" pitchFamily="18" charset="0"/>
                            <a:cs typeface="Arial" panose="020B0604020202020204" pitchFamily="34" charset="0"/>
                          </a:rPr>
                          <m:t>ü</m:t>
                        </m:r>
                        <m:r>
                          <a:rPr lang="de-DE" b="0" i="1" dirty="0" smtClean="0">
                            <a:solidFill>
                              <a:schemeClr val="bg1"/>
                            </a:solidFill>
                            <a:latin typeface="Cambria Math" panose="02040503050406030204" pitchFamily="18" charset="0"/>
                            <a:cs typeface="Arial" panose="020B0604020202020204" pitchFamily="34" charset="0"/>
                          </a:rPr>
                          <m:t>𝑐𝑘𝑤𝑒𝑔</m:t>
                        </m:r>
                        <m:r>
                          <a:rPr lang="de-DE" b="0" i="1" dirty="0" smtClean="0">
                            <a:solidFill>
                              <a:schemeClr val="bg1"/>
                            </a:solidFill>
                            <a:latin typeface="Cambria Math" panose="02040503050406030204" pitchFamily="18" charset="0"/>
                            <a:cs typeface="Arial" panose="020B0604020202020204" pitchFamily="34" charset="0"/>
                          </a:rPr>
                          <m:t> </m:t>
                        </m:r>
                        <m:d>
                          <m:dPr>
                            <m:begChr m:val="["/>
                            <m:endChr m:val="]"/>
                            <m:ctrlPr>
                              <a:rPr lang="de-DE" b="0" i="1" dirty="0" smtClean="0">
                                <a:solidFill>
                                  <a:schemeClr val="bg1"/>
                                </a:solidFill>
                                <a:latin typeface="Cambria Math" panose="02040503050406030204" pitchFamily="18" charset="0"/>
                                <a:cs typeface="Arial" panose="020B0604020202020204" pitchFamily="34" charset="0"/>
                              </a:rPr>
                            </m:ctrlPr>
                          </m:dPr>
                          <m:e>
                            <m:r>
                              <a:rPr lang="de-DE" b="0" i="1" dirty="0" smtClean="0">
                                <a:solidFill>
                                  <a:schemeClr val="bg1"/>
                                </a:solidFill>
                                <a:latin typeface="Cambria Math" panose="02040503050406030204" pitchFamily="18" charset="0"/>
                                <a:cs typeface="Arial" panose="020B0604020202020204" pitchFamily="34" charset="0"/>
                              </a:rPr>
                              <m:t>h</m:t>
                            </m:r>
                          </m:e>
                        </m:d>
                      </m:num>
                      <m:den>
                        <m:r>
                          <a:rPr lang="de-DE" b="0" i="1" dirty="0" smtClean="0">
                            <a:solidFill>
                              <a:schemeClr val="bg1"/>
                            </a:solidFill>
                            <a:latin typeface="Cambria Math" panose="02040503050406030204" pitchFamily="18" charset="0"/>
                            <a:cs typeface="Arial" panose="020B0604020202020204" pitchFamily="34" charset="0"/>
                          </a:rPr>
                          <m:t>h𝑎</m:t>
                        </m:r>
                      </m:den>
                    </m:f>
                    <m:r>
                      <a:rPr lang="de-DE" b="0" i="1" dirty="0" smtClean="0">
                        <a:solidFill>
                          <a:schemeClr val="bg1"/>
                        </a:solidFill>
                        <a:latin typeface="Cambria Math" panose="02040503050406030204" pitchFamily="18" charset="0"/>
                        <a:cs typeface="Arial" panose="020B0604020202020204" pitchFamily="34" charset="0"/>
                      </a:rPr>
                      <m:t> </m:t>
                    </m:r>
                  </m:oMath>
                </a14:m>
                <a:r>
                  <a:rPr lang="de-DE" b="0" i="1">
                    <a:solidFill>
                      <a:schemeClr val="bg1"/>
                    </a:solidFill>
                    <a:latin typeface="Cambria Math" panose="02040503050406030204" pitchFamily="18" charset="0"/>
                    <a:cs typeface="Arial" panose="020B0604020202020204" pitchFamily="34" charset="0"/>
                  </a:rPr>
                  <a:t>		(Faktor  = </a:t>
                </a:r>
                <a:r>
                  <a:rPr lang="de-DE" b="0" i="1" err="1">
                    <a:solidFill>
                      <a:schemeClr val="bg1"/>
                    </a:solidFill>
                    <a:latin typeface="Cambria Math" panose="02040503050406030204" pitchFamily="18" charset="0"/>
                    <a:cs typeface="Arial" panose="020B0604020202020204" pitchFamily="34" charset="0"/>
                  </a:rPr>
                  <a:t>t_HinRück</a:t>
                </a:r>
                <a:r>
                  <a:rPr lang="de-DE" b="0" i="1">
                    <a:solidFill>
                      <a:schemeClr val="bg1"/>
                    </a:solidFill>
                    <a:latin typeface="Cambria Math" panose="02040503050406030204" pitchFamily="18" charset="0"/>
                    <a:cs typeface="Arial" panose="020B0604020202020204" pitchFamily="34" charset="0"/>
                  </a:rPr>
                  <a:t>)</a:t>
                </a:r>
                <a:br>
                  <a:rPr lang="de-DE" b="0" i="1">
                    <a:solidFill>
                      <a:schemeClr val="bg1"/>
                    </a:solidFill>
                    <a:latin typeface="Cambria Math" panose="02040503050406030204" pitchFamily="18" charset="0"/>
                    <a:cs typeface="Arial" panose="020B0604020202020204" pitchFamily="34" charset="0"/>
                  </a:rPr>
                </a:br>
                <a:endParaRPr lang="de-DE" i="1">
                  <a:solidFill>
                    <a:schemeClr val="bg1"/>
                  </a:solidFill>
                  <a:latin typeface="Cambria Math" panose="02040503050406030204" pitchFamily="18" charset="0"/>
                  <a:cs typeface="Arial" panose="020B0604020202020204" pitchFamily="34" charset="0"/>
                </a:endParaRPr>
              </a:p>
              <a:p>
                <a14:m>
                  <m:oMath xmlns:m="http://schemas.openxmlformats.org/officeDocument/2006/math">
                    <m:r>
                      <a:rPr lang="de-DE" b="0" i="1" dirty="0" smtClean="0">
                        <a:solidFill>
                          <a:schemeClr val="bg1"/>
                        </a:solidFill>
                        <a:latin typeface="Cambria Math" panose="02040503050406030204" pitchFamily="18" charset="0"/>
                        <a:cs typeface="Arial" panose="020B0604020202020204" pitchFamily="34" charset="0"/>
                      </a:rPr>
                      <m:t>→</m:t>
                    </m:r>
                    <m:f>
                      <m:fPr>
                        <m:ctrlPr>
                          <a:rPr lang="de-DE" b="0" i="1" dirty="0" smtClean="0">
                            <a:solidFill>
                              <a:schemeClr val="bg1"/>
                            </a:solidFill>
                            <a:latin typeface="Cambria Math" panose="02040503050406030204" pitchFamily="18" charset="0"/>
                            <a:cs typeface="Arial" panose="020B0604020202020204" pitchFamily="34" charset="0"/>
                          </a:rPr>
                        </m:ctrlPr>
                      </m:fPr>
                      <m:num>
                        <m:f>
                          <m:fPr>
                            <m:ctrlPr>
                              <a:rPr lang="de-DE" b="0" i="1" dirty="0" smtClean="0">
                                <a:solidFill>
                                  <a:schemeClr val="bg1"/>
                                </a:solidFill>
                                <a:latin typeface="Cambria Math" panose="02040503050406030204" pitchFamily="18" charset="0"/>
                                <a:cs typeface="Arial" panose="020B0604020202020204" pitchFamily="34" charset="0"/>
                              </a:rPr>
                            </m:ctrlPr>
                          </m:fPr>
                          <m:num>
                            <m:r>
                              <a:rPr lang="de-DE" b="0" i="1" dirty="0" smtClean="0">
                                <a:solidFill>
                                  <a:schemeClr val="bg1"/>
                                </a:solidFill>
                                <a:latin typeface="Cambria Math" panose="02040503050406030204" pitchFamily="18" charset="0"/>
                                <a:cs typeface="Arial" panose="020B0604020202020204" pitchFamily="34" charset="0"/>
                              </a:rPr>
                              <m:t>𝑙</m:t>
                            </m:r>
                          </m:num>
                          <m:den>
                            <m:r>
                              <a:rPr lang="de-DE" b="0" i="1" dirty="0" smtClean="0">
                                <a:solidFill>
                                  <a:schemeClr val="bg1"/>
                                </a:solidFill>
                                <a:latin typeface="Cambria Math" panose="02040503050406030204" pitchFamily="18" charset="0"/>
                                <a:cs typeface="Arial" panose="020B0604020202020204" pitchFamily="34" charset="0"/>
                              </a:rPr>
                              <m:t>h𝑎</m:t>
                            </m:r>
                          </m:den>
                        </m:f>
                      </m:num>
                      <m:den>
                        <m:r>
                          <a:rPr lang="de-DE" b="0" i="1" dirty="0" smtClean="0">
                            <a:solidFill>
                              <a:schemeClr val="bg1"/>
                            </a:solidFill>
                            <a:latin typeface="Cambria Math" panose="02040503050406030204" pitchFamily="18" charset="0"/>
                            <a:cs typeface="Arial" panose="020B0604020202020204" pitchFamily="34" charset="0"/>
                          </a:rPr>
                          <m:t>𝐷𝑢𝑟𝑐h𝑠𝑐h𝑛𝑖𝑡𝑡𝑠𝑒𝑟𝑡𝑟</m:t>
                        </m:r>
                        <m:r>
                          <a:rPr lang="de-DE" b="0" i="1" dirty="0" smtClean="0">
                            <a:solidFill>
                              <a:schemeClr val="bg1"/>
                            </a:solidFill>
                            <a:latin typeface="Cambria Math" panose="02040503050406030204" pitchFamily="18" charset="0"/>
                            <a:cs typeface="Arial" panose="020B0604020202020204" pitchFamily="34" charset="0"/>
                          </a:rPr>
                          <m:t>ä</m:t>
                        </m:r>
                        <m:r>
                          <a:rPr lang="de-DE" b="0" i="1" dirty="0" smtClean="0">
                            <a:solidFill>
                              <a:schemeClr val="bg1"/>
                            </a:solidFill>
                            <a:latin typeface="Cambria Math" panose="02040503050406030204" pitchFamily="18" charset="0"/>
                            <a:cs typeface="Arial" panose="020B0604020202020204" pitchFamily="34" charset="0"/>
                          </a:rPr>
                          <m:t>𝑔𝑒</m:t>
                        </m:r>
                        <m:r>
                          <a:rPr lang="de-DE" b="0" i="1" dirty="0" smtClean="0">
                            <a:solidFill>
                              <a:schemeClr val="bg1"/>
                            </a:solidFill>
                            <a:latin typeface="Cambria Math" panose="02040503050406030204" pitchFamily="18" charset="0"/>
                            <a:cs typeface="Arial" panose="020B0604020202020204" pitchFamily="34" charset="0"/>
                          </a:rPr>
                          <m:t> </m:t>
                        </m:r>
                        <m:r>
                          <a:rPr lang="de-DE" b="0" i="1" dirty="0" smtClean="0">
                            <a:solidFill>
                              <a:schemeClr val="bg1"/>
                            </a:solidFill>
                            <a:latin typeface="Cambria Math" panose="02040503050406030204" pitchFamily="18" charset="0"/>
                            <a:cs typeface="Arial" panose="020B0604020202020204" pitchFamily="34" charset="0"/>
                          </a:rPr>
                          <m:t>𝑑𝑒𝑟</m:t>
                        </m:r>
                        <m:r>
                          <a:rPr lang="de-DE" b="0" i="1" dirty="0" smtClean="0">
                            <a:solidFill>
                              <a:schemeClr val="bg1"/>
                            </a:solidFill>
                            <a:latin typeface="Cambria Math" panose="02040503050406030204" pitchFamily="18" charset="0"/>
                            <a:cs typeface="Arial" panose="020B0604020202020204" pitchFamily="34" charset="0"/>
                          </a:rPr>
                          <m:t> </m:t>
                        </m:r>
                        <m:r>
                          <a:rPr lang="de-DE" b="0" i="1" dirty="0" smtClean="0">
                            <a:solidFill>
                              <a:schemeClr val="bg1"/>
                            </a:solidFill>
                            <a:latin typeface="Cambria Math" panose="02040503050406030204" pitchFamily="18" charset="0"/>
                            <a:cs typeface="Arial" panose="020B0604020202020204" pitchFamily="34" charset="0"/>
                          </a:rPr>
                          <m:t>𝐽𝑎h𝑟𝑒</m:t>
                        </m:r>
                        <m:r>
                          <a:rPr lang="de-DE" b="0" i="1" dirty="0" smtClean="0">
                            <a:solidFill>
                              <a:schemeClr val="bg1"/>
                            </a:solidFill>
                            <a:latin typeface="Cambria Math" panose="02040503050406030204" pitchFamily="18" charset="0"/>
                            <a:cs typeface="Arial" panose="020B0604020202020204" pitchFamily="34" charset="0"/>
                          </a:rPr>
                          <m:t> 2019−2023 </m:t>
                        </m:r>
                        <m:d>
                          <m:dPr>
                            <m:begChr m:val="["/>
                            <m:endChr m:val="]"/>
                            <m:ctrlPr>
                              <a:rPr lang="de-DE" b="0" i="1" dirty="0" smtClean="0">
                                <a:solidFill>
                                  <a:schemeClr val="bg1"/>
                                </a:solidFill>
                                <a:latin typeface="Cambria Math" panose="02040503050406030204" pitchFamily="18" charset="0"/>
                                <a:cs typeface="Arial" panose="020B0604020202020204" pitchFamily="34" charset="0"/>
                              </a:rPr>
                            </m:ctrlPr>
                          </m:dPr>
                          <m:e>
                            <m:f>
                              <m:fPr>
                                <m:ctrlPr>
                                  <a:rPr lang="de-DE" b="0" i="1" dirty="0" smtClean="0">
                                    <a:solidFill>
                                      <a:schemeClr val="bg1"/>
                                    </a:solidFill>
                                    <a:latin typeface="Cambria Math" panose="02040503050406030204" pitchFamily="18" charset="0"/>
                                    <a:cs typeface="Arial" panose="020B0604020202020204" pitchFamily="34" charset="0"/>
                                  </a:rPr>
                                </m:ctrlPr>
                              </m:fPr>
                              <m:num>
                                <m:r>
                                  <a:rPr lang="de-DE" b="0" i="1" dirty="0" smtClean="0">
                                    <a:solidFill>
                                      <a:schemeClr val="bg1"/>
                                    </a:solidFill>
                                    <a:latin typeface="Cambria Math" panose="02040503050406030204" pitchFamily="18" charset="0"/>
                                    <a:cs typeface="Arial" panose="020B0604020202020204" pitchFamily="34" charset="0"/>
                                  </a:rPr>
                                  <m:t>𝑘𝑔</m:t>
                                </m:r>
                              </m:num>
                              <m:den>
                                <m:r>
                                  <a:rPr lang="de-DE" b="0" i="1" dirty="0" smtClean="0">
                                    <a:solidFill>
                                      <a:schemeClr val="bg1"/>
                                    </a:solidFill>
                                    <a:latin typeface="Cambria Math" panose="02040503050406030204" pitchFamily="18" charset="0"/>
                                    <a:cs typeface="Arial" panose="020B0604020202020204" pitchFamily="34" charset="0"/>
                                  </a:rPr>
                                  <m:t>h𝑎</m:t>
                                </m:r>
                              </m:den>
                            </m:f>
                          </m:e>
                        </m:d>
                      </m:den>
                    </m:f>
                  </m:oMath>
                </a14:m>
                <a:r>
                  <a:rPr lang="de-DE" b="0" i="1">
                    <a:solidFill>
                      <a:schemeClr val="bg1"/>
                    </a:solidFill>
                    <a:latin typeface="Cambria Math" panose="02040503050406030204" pitchFamily="18" charset="0"/>
                    <a:cs typeface="Arial" panose="020B0604020202020204" pitchFamily="34" charset="0"/>
                  </a:rPr>
                  <a:t>			( Faktor = 2.300 kg/ha)</a:t>
                </a:r>
              </a:p>
              <a:p>
                <a:endParaRPr lang="de-DE" b="0" i="1">
                  <a:solidFill>
                    <a:schemeClr val="bg1"/>
                  </a:solidFill>
                  <a:latin typeface="Cambria Math" panose="02040503050406030204" pitchFamily="18" charset="0"/>
                  <a:cs typeface="Arial" panose="020B0604020202020204" pitchFamily="34" charset="0"/>
                </a:endParaRPr>
              </a:p>
              <a:p>
                <a14:m>
                  <m:oMath xmlns:m="http://schemas.openxmlformats.org/officeDocument/2006/math">
                    <m:r>
                      <a:rPr lang="de-DE" b="0" i="1" dirty="0" smtClean="0">
                        <a:solidFill>
                          <a:schemeClr val="bg1"/>
                        </a:solidFill>
                        <a:latin typeface="Cambria Math" panose="02040503050406030204" pitchFamily="18" charset="0"/>
                        <a:cs typeface="Arial" panose="020B0604020202020204" pitchFamily="34" charset="0"/>
                      </a:rPr>
                      <m:t>→</m:t>
                    </m:r>
                    <m:f>
                      <m:fPr>
                        <m:ctrlPr>
                          <a:rPr lang="de-DE" b="0" i="1" dirty="0" smtClean="0">
                            <a:solidFill>
                              <a:schemeClr val="bg1"/>
                            </a:solidFill>
                            <a:latin typeface="Cambria Math" panose="02040503050406030204" pitchFamily="18" charset="0"/>
                            <a:cs typeface="Arial" panose="020B0604020202020204" pitchFamily="34" charset="0"/>
                          </a:rPr>
                        </m:ctrlPr>
                      </m:fPr>
                      <m:num>
                        <m:r>
                          <a:rPr lang="de-DE" b="0" i="1" dirty="0" smtClean="0">
                            <a:solidFill>
                              <a:schemeClr val="bg1"/>
                            </a:solidFill>
                            <a:latin typeface="Cambria Math" panose="02040503050406030204" pitchFamily="18" charset="0"/>
                            <a:cs typeface="Arial" panose="020B0604020202020204" pitchFamily="34" charset="0"/>
                          </a:rPr>
                          <m:t>𝑙</m:t>
                        </m:r>
                      </m:num>
                      <m:den>
                        <m:r>
                          <a:rPr lang="de-DE" b="0" i="1" dirty="0" smtClean="0">
                            <a:solidFill>
                              <a:schemeClr val="bg1"/>
                            </a:solidFill>
                            <a:latin typeface="Cambria Math" panose="02040503050406030204" pitchFamily="18" charset="0"/>
                            <a:cs typeface="Arial" panose="020B0604020202020204" pitchFamily="34" charset="0"/>
                          </a:rPr>
                          <m:t>𝑘𝑔</m:t>
                        </m:r>
                      </m:den>
                    </m:f>
                    <m:r>
                      <a:rPr lang="de-DE" b="0" i="1" dirty="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f>
                      <m:fPr>
                        <m:ctrlPr>
                          <a:rPr lang="de-DE" b="0" i="1" dirty="0"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r>
                          <a:rPr lang="de-DE" b="0" i="1" dirty="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𝑀𝐽</m:t>
                        </m:r>
                      </m:num>
                      <m:den>
                        <m:r>
                          <a:rPr lang="de-DE" b="0" i="1" dirty="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𝑙</m:t>
                        </m:r>
                      </m:den>
                    </m:f>
                    <m:r>
                      <a:rPr lang="de-DE" i="1" dirty="0">
                        <a:solidFill>
                          <a:schemeClr val="bg1"/>
                        </a:solidFill>
                        <a:latin typeface="Cambria Math" panose="02040503050406030204" pitchFamily="18" charset="0"/>
                        <a:cs typeface="Arial" panose="020B0604020202020204" pitchFamily="34" charset="0"/>
                      </a:rPr>
                      <m:t> </m:t>
                    </m:r>
                  </m:oMath>
                </a14:m>
                <a:r>
                  <a:rPr lang="de-DE">
                    <a:solidFill>
                      <a:schemeClr val="bg1"/>
                    </a:solidFill>
                    <a:latin typeface="Arial" panose="020B0604020202020204" pitchFamily="34" charset="0"/>
                    <a:cs typeface="Arial" panose="020B0604020202020204" pitchFamily="34" charset="0"/>
                  </a:rPr>
                  <a:t>						(Faktor = 35,3 MJ/l)</a:t>
                </a:r>
              </a:p>
              <a:p>
                <a:endParaRPr lang="de-DE">
                  <a:solidFill>
                    <a:schemeClr val="bg1"/>
                  </a:solidFill>
                  <a:latin typeface="Arial" panose="020B0604020202020204" pitchFamily="34" charset="0"/>
                  <a:cs typeface="Arial" panose="020B0604020202020204" pitchFamily="34" charset="0"/>
                </a:endParaRPr>
              </a:p>
              <a:p>
                <a:endParaRPr lang="de-DE">
                  <a:solidFill>
                    <a:schemeClr val="tx1"/>
                  </a:solidFill>
                  <a:latin typeface="Arial" panose="020B0604020202020204" pitchFamily="34" charset="0"/>
                  <a:cs typeface="Arial" panose="020B0604020202020204" pitchFamily="34" charset="0"/>
                </a:endParaRPr>
              </a:p>
              <a:p>
                <a:endParaRPr lang="de-DE">
                  <a:solidFill>
                    <a:schemeClr val="tx1"/>
                  </a:solidFill>
                  <a:latin typeface="Arial" panose="020B0604020202020204" pitchFamily="34" charset="0"/>
                  <a:cs typeface="Arial" panose="020B0604020202020204" pitchFamily="34" charset="0"/>
                </a:endParaRPr>
              </a:p>
            </p:txBody>
          </p:sp>
        </mc:Choice>
        <mc:Fallback xmlns="">
          <p:sp>
            <p:nvSpPr>
              <p:cNvPr id="10" name="Rechteck 9">
                <a:extLst>
                  <a:ext uri="{FF2B5EF4-FFF2-40B4-BE49-F238E27FC236}">
                    <a16:creationId xmlns:a16="http://schemas.microsoft.com/office/drawing/2014/main" id="{EFC3C120-983C-D358-2159-B9B9FF8336CA}"/>
                  </a:ext>
                </a:extLst>
              </p:cNvPr>
              <p:cNvSpPr>
                <a:spLocks noRot="1" noChangeAspect="1" noMove="1" noResize="1" noEditPoints="1" noAdjustHandles="1" noChangeArrowheads="1" noChangeShapeType="1" noTextEdit="1"/>
              </p:cNvSpPr>
              <p:nvPr/>
            </p:nvSpPr>
            <p:spPr>
              <a:xfrm>
                <a:off x="0" y="1095840"/>
                <a:ext cx="9144000" cy="3562192"/>
              </a:xfrm>
              <a:prstGeom prst="rect">
                <a:avLst/>
              </a:prstGeom>
              <a:blipFill>
                <a:blip r:embed="rId3"/>
                <a:stretch>
                  <a:fillRect/>
                </a:stretch>
              </a:blipFill>
              <a:ln>
                <a:noFill/>
              </a:ln>
            </p:spPr>
            <p:txBody>
              <a:bodyPr/>
              <a:lstStyle/>
              <a:p>
                <a:r>
                  <a:rPr lang="en-US">
                    <a:noFill/>
                  </a:rPr>
                  <a:t> </a:t>
                </a:r>
              </a:p>
            </p:txBody>
          </p:sp>
        </mc:Fallback>
      </mc:AlternateContent>
      <p:sp>
        <p:nvSpPr>
          <p:cNvPr id="17" name="Foliennummernplatzhalter 16">
            <a:extLst>
              <a:ext uri="{FF2B5EF4-FFF2-40B4-BE49-F238E27FC236}">
                <a16:creationId xmlns:a16="http://schemas.microsoft.com/office/drawing/2014/main" id="{324FEE9B-C053-091E-606E-55A28224338F}"/>
              </a:ext>
            </a:extLst>
          </p:cNvPr>
          <p:cNvSpPr>
            <a:spLocks noGrp="1"/>
          </p:cNvSpPr>
          <p:nvPr>
            <p:ph type="sldNum" sz="quarter" idx="12"/>
          </p:nvPr>
        </p:nvSpPr>
        <p:spPr/>
        <p:txBody>
          <a:bodyPr/>
          <a:lstStyle/>
          <a:p>
            <a:fld id="{E6284D88-3594-244C-9DC1-2697C4820BF6}" type="slidenum">
              <a:rPr lang="de-DE" smtClean="0"/>
              <a:pPr/>
              <a:t>12</a:t>
            </a:fld>
            <a:endParaRPr lang="de-DE"/>
          </a:p>
        </p:txBody>
      </p:sp>
      <p:sp>
        <p:nvSpPr>
          <p:cNvPr id="5" name="Datumsplatzhalter 3">
            <a:extLst>
              <a:ext uri="{FF2B5EF4-FFF2-40B4-BE49-F238E27FC236}">
                <a16:creationId xmlns:a16="http://schemas.microsoft.com/office/drawing/2014/main" id="{65729160-2D34-D983-7813-C729882285B7}"/>
              </a:ext>
            </a:extLst>
          </p:cNvPr>
          <p:cNvSpPr>
            <a:spLocks noGrp="1"/>
          </p:cNvSpPr>
          <p:nvPr>
            <p:ph type="dt" sz="half" idx="10"/>
          </p:nvPr>
        </p:nvSpPr>
        <p:spPr>
          <a:xfrm>
            <a:off x="628650" y="4677984"/>
            <a:ext cx="4629150" cy="273844"/>
          </a:xfrm>
        </p:spPr>
        <p:txBody>
          <a:bodyPr/>
          <a:lstStyle/>
          <a:p>
            <a:r>
              <a:rPr lang="de-DE"/>
              <a:t> 10.01.2024				Annika Hosch</a:t>
            </a:r>
          </a:p>
        </p:txBody>
      </p:sp>
    </p:spTree>
    <p:extLst>
      <p:ext uri="{BB962C8B-B14F-4D97-AF65-F5344CB8AC3E}">
        <p14:creationId xmlns:p14="http://schemas.microsoft.com/office/powerpoint/2010/main" val="213986865"/>
      </p:ext>
    </p:extLst>
  </p:cSld>
  <p:clrMapOvr>
    <a:masterClrMapping/>
  </p:clrMapOvr>
  <mc:AlternateContent xmlns:mc="http://schemas.openxmlformats.org/markup-compatibility/2006" xmlns:p14="http://schemas.microsoft.com/office/powerpoint/2010/main">
    <mc:Choice Requires="p14">
      <p:transition spd="slow" p14:dur="2000" advTm="82299"/>
    </mc:Choice>
    <mc:Fallback xmlns="">
      <p:transition spd="slow" advTm="82299"/>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A6A77A-2BA5-B04E-8A46-3DF7AD032B7F}"/>
              </a:ext>
            </a:extLst>
          </p:cNvPr>
          <p:cNvSpPr>
            <a:spLocks noGrp="1"/>
          </p:cNvSpPr>
          <p:nvPr>
            <p:ph type="title"/>
          </p:nvPr>
        </p:nvSpPr>
        <p:spPr>
          <a:xfrm>
            <a:off x="0" y="285750"/>
            <a:ext cx="6535638" cy="810090"/>
          </a:xfrm>
        </p:spPr>
        <p:txBody>
          <a:bodyPr>
            <a:normAutofit fontScale="90000"/>
          </a:bodyPr>
          <a:lstStyle/>
          <a:p>
            <a:r>
              <a:rPr lang="de-DE" sz="3600">
                <a:solidFill>
                  <a:schemeClr val="accent1">
                    <a:lumMod val="50000"/>
                  </a:schemeClr>
                </a:solidFill>
              </a:rPr>
              <a:t>2. Datenaufbereitung</a:t>
            </a:r>
            <a:br>
              <a:rPr lang="de-DE" sz="3600">
                <a:solidFill>
                  <a:schemeClr val="accent1">
                    <a:lumMod val="50000"/>
                  </a:schemeClr>
                </a:solidFill>
              </a:rPr>
            </a:br>
            <a:r>
              <a:rPr lang="de-DE" sz="3600">
                <a:solidFill>
                  <a:schemeClr val="accent1">
                    <a:lumMod val="50000"/>
                  </a:schemeClr>
                </a:solidFill>
              </a:rPr>
              <a:t>    Dieselpreis</a:t>
            </a:r>
          </a:p>
        </p:txBody>
      </p:sp>
      <mc:AlternateContent xmlns:mc="http://schemas.openxmlformats.org/markup-compatibility/2006" xmlns:a14="http://schemas.microsoft.com/office/drawing/2010/main">
        <mc:Choice Requires="a14">
          <p:sp>
            <p:nvSpPr>
              <p:cNvPr id="10" name="Rechteck 9">
                <a:extLst>
                  <a:ext uri="{FF2B5EF4-FFF2-40B4-BE49-F238E27FC236}">
                    <a16:creationId xmlns:a16="http://schemas.microsoft.com/office/drawing/2014/main" id="{EFC3C120-983C-D358-2159-B9B9FF8336CA}"/>
                  </a:ext>
                </a:extLst>
              </p:cNvPr>
              <p:cNvSpPr/>
              <p:nvPr/>
            </p:nvSpPr>
            <p:spPr>
              <a:xfrm>
                <a:off x="0" y="1047750"/>
                <a:ext cx="9144000" cy="356219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de-DE">
                  <a:solidFill>
                    <a:schemeClr val="bg1"/>
                  </a:solidFill>
                  <a:latin typeface="Arial" panose="020B0604020202020204" pitchFamily="34"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f>
                        <m:fPr>
                          <m:ctrlPr>
                            <a:rPr lang="de-DE" b="0" i="1" smtClean="0">
                              <a:solidFill>
                                <a:schemeClr val="bg1"/>
                              </a:solidFill>
                              <a:latin typeface="Cambria Math" panose="02040503050406030204" pitchFamily="18" charset="0"/>
                              <a:cs typeface="Arial" panose="020B0604020202020204" pitchFamily="34" charset="0"/>
                            </a:rPr>
                          </m:ctrlPr>
                        </m:fPr>
                        <m:num>
                          <m:r>
                            <a:rPr lang="de-DE" b="0" i="1" smtClean="0">
                              <a:solidFill>
                                <a:schemeClr val="bg1"/>
                              </a:solidFill>
                              <a:latin typeface="Cambria Math" panose="02040503050406030204" pitchFamily="18" charset="0"/>
                              <a:cs typeface="Arial" panose="020B0604020202020204" pitchFamily="34" charset="0"/>
                            </a:rPr>
                            <m:t>€</m:t>
                          </m:r>
                        </m:num>
                        <m:den>
                          <m:r>
                            <a:rPr lang="de-DE" b="0" i="1" smtClean="0">
                              <a:solidFill>
                                <a:schemeClr val="bg1"/>
                              </a:solidFill>
                              <a:latin typeface="Cambria Math" panose="02040503050406030204" pitchFamily="18" charset="0"/>
                              <a:cs typeface="Arial" panose="020B0604020202020204" pitchFamily="34" charset="0"/>
                            </a:rPr>
                            <m:t>𝑙</m:t>
                          </m:r>
                        </m:den>
                      </m:f>
                      <m:r>
                        <a:rPr lang="de-DE" b="0" i="1" smtClean="0">
                          <a:solidFill>
                            <a:schemeClr val="bg1"/>
                          </a:solidFill>
                          <a:latin typeface="Cambria Math" panose="02040503050406030204" pitchFamily="18" charset="0"/>
                          <a:cs typeface="Arial" panose="020B0604020202020204" pitchFamily="34" charset="0"/>
                        </a:rPr>
                        <m:t> →</m:t>
                      </m:r>
                      <m:f>
                        <m:fPr>
                          <m:ctrlPr>
                            <a:rPr lang="de-DE" b="0" i="1" smtClean="0">
                              <a:solidFill>
                                <a:schemeClr val="bg1"/>
                              </a:solidFill>
                              <a:latin typeface="Cambria Math" panose="02040503050406030204" pitchFamily="18" charset="0"/>
                              <a:cs typeface="Arial" panose="020B0604020202020204" pitchFamily="34" charset="0"/>
                            </a:rPr>
                          </m:ctrlPr>
                        </m:fPr>
                        <m:num>
                          <m:r>
                            <a:rPr lang="de-DE" b="0" i="1" smtClean="0">
                              <a:solidFill>
                                <a:schemeClr val="bg1"/>
                              </a:solidFill>
                              <a:latin typeface="Cambria Math" panose="02040503050406030204" pitchFamily="18" charset="0"/>
                              <a:cs typeface="Arial" panose="020B0604020202020204" pitchFamily="34" charset="0"/>
                            </a:rPr>
                            <m:t>€</m:t>
                          </m:r>
                        </m:num>
                        <m:den>
                          <m:r>
                            <a:rPr lang="de-DE" b="0" i="1" smtClean="0">
                              <a:solidFill>
                                <a:schemeClr val="bg1"/>
                              </a:solidFill>
                              <a:latin typeface="Cambria Math" panose="02040503050406030204" pitchFamily="18" charset="0"/>
                              <a:cs typeface="Arial" panose="020B0604020202020204" pitchFamily="34" charset="0"/>
                            </a:rPr>
                            <m:t>𝑀𝐽</m:t>
                          </m:r>
                        </m:den>
                      </m:f>
                      <m:r>
                        <a:rPr lang="de-DE" b="0" i="1" smtClean="0">
                          <a:solidFill>
                            <a:schemeClr val="bg1"/>
                          </a:solidFill>
                          <a:latin typeface="Cambria Math" panose="02040503050406030204" pitchFamily="18" charset="0"/>
                          <a:cs typeface="Arial" panose="020B0604020202020204" pitchFamily="34" charset="0"/>
                        </a:rPr>
                        <m:t>  </m:t>
                      </m:r>
                    </m:oMath>
                  </m:oMathPara>
                </a14:m>
                <a:endParaRPr lang="de-DE" b="0">
                  <a:solidFill>
                    <a:schemeClr val="bg1"/>
                  </a:solidFill>
                  <a:latin typeface="Arial" panose="020B0604020202020204" pitchFamily="34" charset="0"/>
                  <a:cs typeface="Arial" panose="020B0604020202020204" pitchFamily="34" charset="0"/>
                </a:endParaRPr>
              </a:p>
              <a:p>
                <a:r>
                  <a:rPr lang="de-DE" b="0">
                    <a:solidFill>
                      <a:schemeClr val="bg1"/>
                    </a:solidFill>
                    <a:cs typeface="Arial" panose="020B0604020202020204" pitchFamily="34" charset="0"/>
                  </a:rPr>
                  <a:t>    </a:t>
                </a:r>
                <a14:m>
                  <m:oMath xmlns:m="http://schemas.openxmlformats.org/officeDocument/2006/math">
                    <m:f>
                      <m:fPr>
                        <m:ctrlPr>
                          <a:rPr lang="de-DE" sz="2400" b="0" i="1" dirty="0" smtClean="0">
                            <a:solidFill>
                              <a:schemeClr val="bg1"/>
                            </a:solidFill>
                            <a:latin typeface="Cambria Math" panose="02040503050406030204" pitchFamily="18" charset="0"/>
                            <a:cs typeface="Arial" panose="020B0604020202020204" pitchFamily="34" charset="0"/>
                          </a:rPr>
                        </m:ctrlPr>
                      </m:fPr>
                      <m:num>
                        <m:f>
                          <m:fPr>
                            <m:ctrlPr>
                              <a:rPr lang="de-DE" sz="2400" b="0" i="1" dirty="0" smtClean="0">
                                <a:solidFill>
                                  <a:schemeClr val="bg1"/>
                                </a:solidFill>
                                <a:latin typeface="Cambria Math" panose="02040503050406030204" pitchFamily="18" charset="0"/>
                                <a:cs typeface="Arial" panose="020B0604020202020204" pitchFamily="34" charset="0"/>
                              </a:rPr>
                            </m:ctrlPr>
                          </m:fPr>
                          <m:num>
                            <m:r>
                              <a:rPr lang="de-DE" sz="2400" b="0" i="1" dirty="0" smtClean="0">
                                <a:solidFill>
                                  <a:schemeClr val="bg1"/>
                                </a:solidFill>
                                <a:latin typeface="Cambria Math" panose="02040503050406030204" pitchFamily="18" charset="0"/>
                                <a:cs typeface="Arial" panose="020B0604020202020204" pitchFamily="34" charset="0"/>
                              </a:rPr>
                              <m:t>€</m:t>
                            </m:r>
                          </m:num>
                          <m:den>
                            <m:r>
                              <a:rPr lang="de-DE" sz="2400" b="0" i="1" dirty="0" smtClean="0">
                                <a:solidFill>
                                  <a:schemeClr val="bg1"/>
                                </a:solidFill>
                                <a:latin typeface="Cambria Math" panose="02040503050406030204" pitchFamily="18" charset="0"/>
                                <a:cs typeface="Arial" panose="020B0604020202020204" pitchFamily="34" charset="0"/>
                              </a:rPr>
                              <m:t>𝑙</m:t>
                            </m:r>
                          </m:den>
                        </m:f>
                      </m:num>
                      <m:den>
                        <m:r>
                          <a:rPr lang="de-DE" sz="2400" b="0" i="1" dirty="0" smtClean="0">
                            <a:solidFill>
                              <a:schemeClr val="bg1"/>
                            </a:solidFill>
                            <a:latin typeface="Cambria Math" panose="02040503050406030204" pitchFamily="18" charset="0"/>
                            <a:cs typeface="Arial" panose="020B0604020202020204" pitchFamily="34" charset="0"/>
                          </a:rPr>
                          <m:t>35,3</m:t>
                        </m:r>
                        <m:f>
                          <m:fPr>
                            <m:ctrlPr>
                              <a:rPr lang="de-DE" sz="2400" b="0" i="1" dirty="0" smtClean="0">
                                <a:solidFill>
                                  <a:schemeClr val="bg1"/>
                                </a:solidFill>
                                <a:latin typeface="Cambria Math" panose="02040503050406030204" pitchFamily="18" charset="0"/>
                                <a:cs typeface="Arial" panose="020B0604020202020204" pitchFamily="34" charset="0"/>
                              </a:rPr>
                            </m:ctrlPr>
                          </m:fPr>
                          <m:num>
                            <m:r>
                              <a:rPr lang="de-DE" sz="2400" b="0" i="1" dirty="0" smtClean="0">
                                <a:solidFill>
                                  <a:schemeClr val="bg1"/>
                                </a:solidFill>
                                <a:latin typeface="Cambria Math" panose="02040503050406030204" pitchFamily="18" charset="0"/>
                                <a:cs typeface="Arial" panose="020B0604020202020204" pitchFamily="34" charset="0"/>
                              </a:rPr>
                              <m:t>𝑀𝐽</m:t>
                            </m:r>
                          </m:num>
                          <m:den>
                            <m:r>
                              <a:rPr lang="de-DE" sz="2400" b="0" i="1" dirty="0" smtClean="0">
                                <a:solidFill>
                                  <a:schemeClr val="bg1"/>
                                </a:solidFill>
                                <a:latin typeface="Cambria Math" panose="02040503050406030204" pitchFamily="18" charset="0"/>
                                <a:cs typeface="Arial" panose="020B0604020202020204" pitchFamily="34" charset="0"/>
                              </a:rPr>
                              <m:t>𝑙</m:t>
                            </m:r>
                          </m:den>
                        </m:f>
                        <m:r>
                          <a:rPr lang="de-DE" sz="2400" b="0" i="1" dirty="0" smtClean="0">
                            <a:solidFill>
                              <a:schemeClr val="bg1"/>
                            </a:solidFill>
                            <a:latin typeface="Cambria Math" panose="02040503050406030204" pitchFamily="18" charset="0"/>
                            <a:cs typeface="Arial" panose="020B0604020202020204" pitchFamily="34" charset="0"/>
                          </a:rPr>
                          <m:t> </m:t>
                        </m:r>
                      </m:den>
                    </m:f>
                  </m:oMath>
                </a14:m>
                <a:r>
                  <a:rPr lang="de-DE" b="0" i="1">
                    <a:solidFill>
                      <a:schemeClr val="bg1"/>
                    </a:solidFill>
                    <a:latin typeface="Cambria Math" panose="02040503050406030204" pitchFamily="18" charset="0"/>
                    <a:cs typeface="Arial" panose="020B0604020202020204" pitchFamily="34" charset="0"/>
                  </a:rPr>
                  <a:t>		(</a:t>
                </a:r>
                <a14:m>
                  <m:oMath xmlns:m="http://schemas.openxmlformats.org/officeDocument/2006/math">
                    <m:r>
                      <m:rPr>
                        <m:nor/>
                      </m:rPr>
                      <a:rPr lang="de-DE" dirty="0">
                        <a:solidFill>
                          <a:schemeClr val="bg1"/>
                        </a:solidFill>
                        <a:latin typeface="Arial" panose="020B0604020202020204" pitchFamily="34" charset="0"/>
                        <a:cs typeface="Arial" panose="020B0604020202020204" pitchFamily="34" charset="0"/>
                      </a:rPr>
                      <m:t>Faktor</m:t>
                    </m:r>
                    <m:r>
                      <m:rPr>
                        <m:nor/>
                      </m:rPr>
                      <a:rPr lang="de-DE" dirty="0">
                        <a:solidFill>
                          <a:schemeClr val="bg1"/>
                        </a:solidFill>
                        <a:latin typeface="Arial" panose="020B0604020202020204" pitchFamily="34" charset="0"/>
                        <a:cs typeface="Arial" panose="020B0604020202020204" pitchFamily="34" charset="0"/>
                      </a:rPr>
                      <m:t> = 35,3 </m:t>
                    </m:r>
                    <m:r>
                      <m:rPr>
                        <m:nor/>
                      </m:rPr>
                      <a:rPr lang="de-DE" dirty="0">
                        <a:solidFill>
                          <a:schemeClr val="bg1"/>
                        </a:solidFill>
                        <a:latin typeface="Arial" panose="020B0604020202020204" pitchFamily="34" charset="0"/>
                        <a:cs typeface="Arial" panose="020B0604020202020204" pitchFamily="34" charset="0"/>
                      </a:rPr>
                      <m:t>MJ</m:t>
                    </m:r>
                    <m:r>
                      <m:rPr>
                        <m:nor/>
                      </m:rPr>
                      <a:rPr lang="de-DE" dirty="0">
                        <a:solidFill>
                          <a:schemeClr val="bg1"/>
                        </a:solidFill>
                        <a:latin typeface="Arial" panose="020B0604020202020204" pitchFamily="34" charset="0"/>
                        <a:cs typeface="Arial" panose="020B0604020202020204" pitchFamily="34" charset="0"/>
                      </a:rPr>
                      <m:t>/</m:t>
                    </m:r>
                    <m:r>
                      <m:rPr>
                        <m:nor/>
                      </m:rPr>
                      <a:rPr lang="de-DE" dirty="0">
                        <a:solidFill>
                          <a:schemeClr val="bg1"/>
                        </a:solidFill>
                        <a:latin typeface="Arial" panose="020B0604020202020204" pitchFamily="34" charset="0"/>
                        <a:cs typeface="Arial" panose="020B0604020202020204" pitchFamily="34" charset="0"/>
                      </a:rPr>
                      <m:t>l</m:t>
                    </m:r>
                  </m:oMath>
                </a14:m>
                <a:r>
                  <a:rPr lang="de-DE" b="0" i="1">
                    <a:solidFill>
                      <a:schemeClr val="bg1"/>
                    </a:solidFill>
                    <a:latin typeface="Cambria Math" panose="02040503050406030204" pitchFamily="18" charset="0"/>
                    <a:cs typeface="Arial" panose="020B0604020202020204" pitchFamily="34" charset="0"/>
                  </a:rPr>
                  <a:t>)</a:t>
                </a:r>
                <a:br>
                  <a:rPr lang="de-DE" b="0" i="1">
                    <a:solidFill>
                      <a:schemeClr val="bg1"/>
                    </a:solidFill>
                    <a:latin typeface="Cambria Math" panose="02040503050406030204" pitchFamily="18" charset="0"/>
                    <a:cs typeface="Arial" panose="020B0604020202020204" pitchFamily="34" charset="0"/>
                  </a:rPr>
                </a:br>
                <a:endParaRPr lang="de-DE" i="1">
                  <a:solidFill>
                    <a:schemeClr val="bg1"/>
                  </a:solidFill>
                  <a:latin typeface="Cambria Math" panose="02040503050406030204" pitchFamily="18" charset="0"/>
                  <a:cs typeface="Arial" panose="020B0604020202020204" pitchFamily="34" charset="0"/>
                </a:endParaRPr>
              </a:p>
              <a:p>
                <a:r>
                  <a:rPr lang="de-DE" b="0" i="1">
                    <a:solidFill>
                      <a:schemeClr val="bg1"/>
                    </a:solidFill>
                    <a:latin typeface="Cambria Math" panose="02040503050406030204" pitchFamily="18" charset="0"/>
                    <a:cs typeface="Arial" panose="020B0604020202020204" pitchFamily="34" charset="0"/>
                  </a:rPr>
                  <a:t> Durchschnittlicher Dieselpreis= </a:t>
                </a:r>
                <a:r>
                  <a:rPr lang="de-DE"/>
                  <a:t>1,7066 €</a:t>
                </a:r>
                <a:endParaRPr lang="de-DE" i="1">
                  <a:solidFill>
                    <a:schemeClr val="bg1"/>
                  </a:solidFill>
                  <a:latin typeface="Cambria Math" panose="02040503050406030204" pitchFamily="18" charset="0"/>
                  <a:cs typeface="Arial" panose="020B0604020202020204" pitchFamily="34" charset="0"/>
                </a:endParaRPr>
              </a:p>
              <a:p>
                <a:endParaRPr lang="de-DE" b="0" i="1">
                  <a:solidFill>
                    <a:schemeClr val="bg1"/>
                  </a:solidFill>
                  <a:latin typeface="Cambria Math" panose="02040503050406030204" pitchFamily="18" charset="0"/>
                  <a:cs typeface="Arial" panose="020B0604020202020204" pitchFamily="34" charset="0"/>
                </a:endParaRPr>
              </a:p>
              <a:p>
                <a:pPr algn="ctr"/>
                <a14:m>
                  <m:oMath xmlns:m="http://schemas.openxmlformats.org/officeDocument/2006/math">
                    <m:r>
                      <a:rPr lang="de-DE" b="0" i="1" dirty="0" smtClean="0">
                        <a:solidFill>
                          <a:schemeClr val="bg1"/>
                        </a:solidFill>
                        <a:latin typeface="Cambria Math" panose="02040503050406030204" pitchFamily="18" charset="0"/>
                        <a:cs typeface="Arial" panose="020B0604020202020204" pitchFamily="34" charset="0"/>
                      </a:rPr>
                      <m:t>→</m:t>
                    </m:r>
                    <m:f>
                      <m:fPr>
                        <m:ctrlPr>
                          <a:rPr lang="de-DE" b="0" i="1" dirty="0" smtClean="0">
                            <a:solidFill>
                              <a:schemeClr val="bg1"/>
                            </a:solidFill>
                            <a:latin typeface="Cambria Math" panose="02040503050406030204" pitchFamily="18" charset="0"/>
                            <a:cs typeface="Arial" panose="020B0604020202020204" pitchFamily="34" charset="0"/>
                          </a:rPr>
                        </m:ctrlPr>
                      </m:fPr>
                      <m:num>
                        <m:r>
                          <a:rPr lang="de-DE" b="0" i="1" dirty="0" smtClean="0">
                            <a:solidFill>
                              <a:schemeClr val="bg1"/>
                            </a:solidFill>
                            <a:latin typeface="Cambria Math" panose="02040503050406030204" pitchFamily="18" charset="0"/>
                            <a:cs typeface="Arial" panose="020B0604020202020204" pitchFamily="34" charset="0"/>
                          </a:rPr>
                          <m:t>1,7066 </m:t>
                        </m:r>
                        <m:f>
                          <m:fPr>
                            <m:ctrlPr>
                              <a:rPr lang="de-DE" b="0" i="1" dirty="0" smtClean="0">
                                <a:solidFill>
                                  <a:schemeClr val="bg1"/>
                                </a:solidFill>
                                <a:latin typeface="Cambria Math" panose="02040503050406030204" pitchFamily="18" charset="0"/>
                                <a:cs typeface="Arial" panose="020B0604020202020204" pitchFamily="34" charset="0"/>
                              </a:rPr>
                            </m:ctrlPr>
                          </m:fPr>
                          <m:num>
                            <m:r>
                              <a:rPr lang="de-DE" b="0" i="1" dirty="0" smtClean="0">
                                <a:solidFill>
                                  <a:schemeClr val="bg1"/>
                                </a:solidFill>
                                <a:latin typeface="Cambria Math" panose="02040503050406030204" pitchFamily="18" charset="0"/>
                                <a:cs typeface="Arial" panose="020B0604020202020204" pitchFamily="34" charset="0"/>
                              </a:rPr>
                              <m:t>€</m:t>
                            </m:r>
                          </m:num>
                          <m:den>
                            <m:r>
                              <a:rPr lang="de-DE" b="0" i="1" dirty="0" smtClean="0">
                                <a:solidFill>
                                  <a:schemeClr val="bg1"/>
                                </a:solidFill>
                                <a:latin typeface="Cambria Math" panose="02040503050406030204" pitchFamily="18" charset="0"/>
                                <a:cs typeface="Arial" panose="020B0604020202020204" pitchFamily="34" charset="0"/>
                              </a:rPr>
                              <m:t>𝑙</m:t>
                            </m:r>
                          </m:den>
                        </m:f>
                      </m:num>
                      <m:den>
                        <m:r>
                          <a:rPr lang="de-DE" b="0" i="1" dirty="0" smtClean="0">
                            <a:solidFill>
                              <a:schemeClr val="bg1"/>
                            </a:solidFill>
                            <a:latin typeface="Cambria Math" panose="02040503050406030204" pitchFamily="18" charset="0"/>
                            <a:cs typeface="Arial" panose="020B0604020202020204" pitchFamily="34" charset="0"/>
                          </a:rPr>
                          <m:t>35 </m:t>
                        </m:r>
                        <m:f>
                          <m:fPr>
                            <m:ctrlPr>
                              <a:rPr lang="de-DE" b="0" i="1" dirty="0" smtClean="0">
                                <a:solidFill>
                                  <a:schemeClr val="bg1"/>
                                </a:solidFill>
                                <a:latin typeface="Cambria Math" panose="02040503050406030204" pitchFamily="18" charset="0"/>
                                <a:cs typeface="Arial" panose="020B0604020202020204" pitchFamily="34" charset="0"/>
                              </a:rPr>
                            </m:ctrlPr>
                          </m:fPr>
                          <m:num>
                            <m:r>
                              <a:rPr lang="de-DE" b="0" i="1" dirty="0" smtClean="0">
                                <a:solidFill>
                                  <a:schemeClr val="bg1"/>
                                </a:solidFill>
                                <a:latin typeface="Cambria Math" panose="02040503050406030204" pitchFamily="18" charset="0"/>
                                <a:cs typeface="Arial" panose="020B0604020202020204" pitchFamily="34" charset="0"/>
                              </a:rPr>
                              <m:t>𝑀𝐽</m:t>
                            </m:r>
                          </m:num>
                          <m:den>
                            <m:r>
                              <a:rPr lang="de-DE" b="0" i="1" dirty="0" smtClean="0">
                                <a:solidFill>
                                  <a:schemeClr val="bg1"/>
                                </a:solidFill>
                                <a:latin typeface="Cambria Math" panose="02040503050406030204" pitchFamily="18" charset="0"/>
                                <a:cs typeface="Arial" panose="020B0604020202020204" pitchFamily="34" charset="0"/>
                              </a:rPr>
                              <m:t>𝑙</m:t>
                            </m:r>
                          </m:den>
                        </m:f>
                      </m:den>
                    </m:f>
                    <m:r>
                      <a:rPr lang="de-DE" b="0" i="1" dirty="0" smtClean="0">
                        <a:solidFill>
                          <a:schemeClr val="bg1"/>
                        </a:solidFill>
                        <a:latin typeface="Cambria Math" panose="02040503050406030204" pitchFamily="18" charset="0"/>
                        <a:cs typeface="Arial" panose="020B0604020202020204" pitchFamily="34" charset="0"/>
                      </a:rPr>
                      <m:t>  0,04835</m:t>
                    </m:r>
                    <m:f>
                      <m:fPr>
                        <m:ctrlPr>
                          <a:rPr lang="de-DE" b="0" i="1" dirty="0" smtClean="0">
                            <a:solidFill>
                              <a:schemeClr val="bg1"/>
                            </a:solidFill>
                            <a:latin typeface="Cambria Math" panose="02040503050406030204" pitchFamily="18" charset="0"/>
                            <a:cs typeface="Arial" panose="020B0604020202020204" pitchFamily="34" charset="0"/>
                          </a:rPr>
                        </m:ctrlPr>
                      </m:fPr>
                      <m:num>
                        <m:r>
                          <a:rPr lang="de-DE" b="0" i="1" dirty="0" smtClean="0">
                            <a:solidFill>
                              <a:schemeClr val="bg1"/>
                            </a:solidFill>
                            <a:latin typeface="Cambria Math" panose="02040503050406030204" pitchFamily="18" charset="0"/>
                            <a:cs typeface="Arial" panose="020B0604020202020204" pitchFamily="34" charset="0"/>
                          </a:rPr>
                          <m:t>€</m:t>
                        </m:r>
                      </m:num>
                      <m:den>
                        <m:r>
                          <a:rPr lang="de-DE" b="0" i="1" dirty="0" smtClean="0">
                            <a:solidFill>
                              <a:schemeClr val="bg1"/>
                            </a:solidFill>
                            <a:latin typeface="Cambria Math" panose="02040503050406030204" pitchFamily="18" charset="0"/>
                            <a:cs typeface="Arial" panose="020B0604020202020204" pitchFamily="34" charset="0"/>
                          </a:rPr>
                          <m:t>𝑀𝐽</m:t>
                        </m:r>
                      </m:den>
                    </m:f>
                    <m:r>
                      <a:rPr lang="de-DE" i="1" dirty="0">
                        <a:solidFill>
                          <a:schemeClr val="bg1"/>
                        </a:solidFill>
                        <a:latin typeface="Cambria Math" panose="02040503050406030204" pitchFamily="18" charset="0"/>
                        <a:cs typeface="Arial" panose="020B0604020202020204" pitchFamily="34" charset="0"/>
                      </a:rPr>
                      <m:t> </m:t>
                    </m:r>
                  </m:oMath>
                </a14:m>
                <a:r>
                  <a:rPr lang="de-DE">
                    <a:solidFill>
                      <a:schemeClr val="bg1"/>
                    </a:solidFill>
                    <a:latin typeface="Arial" panose="020B0604020202020204" pitchFamily="34" charset="0"/>
                    <a:cs typeface="Arial" panose="020B0604020202020204" pitchFamily="34" charset="0"/>
                  </a:rPr>
                  <a:t> 			</a:t>
                </a:r>
              </a:p>
              <a:p>
                <a:endParaRPr lang="de-DE">
                  <a:solidFill>
                    <a:schemeClr val="tx1"/>
                  </a:solidFill>
                  <a:latin typeface="Arial" panose="020B0604020202020204" pitchFamily="34" charset="0"/>
                  <a:cs typeface="Arial" panose="020B0604020202020204" pitchFamily="34" charset="0"/>
                </a:endParaRPr>
              </a:p>
              <a:p>
                <a:endParaRPr lang="de-DE">
                  <a:solidFill>
                    <a:schemeClr val="tx1"/>
                  </a:solidFill>
                  <a:latin typeface="Arial" panose="020B0604020202020204" pitchFamily="34" charset="0"/>
                  <a:cs typeface="Arial" panose="020B0604020202020204" pitchFamily="34" charset="0"/>
                </a:endParaRPr>
              </a:p>
            </p:txBody>
          </p:sp>
        </mc:Choice>
        <mc:Fallback xmlns="">
          <p:sp>
            <p:nvSpPr>
              <p:cNvPr id="10" name="Rechteck 9">
                <a:extLst>
                  <a:ext uri="{FF2B5EF4-FFF2-40B4-BE49-F238E27FC236}">
                    <a16:creationId xmlns:a16="http://schemas.microsoft.com/office/drawing/2014/main" id="{EFC3C120-983C-D358-2159-B9B9FF8336CA}"/>
                  </a:ext>
                </a:extLst>
              </p:cNvPr>
              <p:cNvSpPr>
                <a:spLocks noRot="1" noChangeAspect="1" noMove="1" noResize="1" noEditPoints="1" noAdjustHandles="1" noChangeArrowheads="1" noChangeShapeType="1" noTextEdit="1"/>
              </p:cNvSpPr>
              <p:nvPr/>
            </p:nvSpPr>
            <p:spPr>
              <a:xfrm>
                <a:off x="0" y="1047750"/>
                <a:ext cx="9144000" cy="3562192"/>
              </a:xfrm>
              <a:prstGeom prst="rect">
                <a:avLst/>
              </a:prstGeom>
              <a:blipFill>
                <a:blip r:embed="rId3"/>
                <a:stretch>
                  <a:fillRect/>
                </a:stretch>
              </a:blipFill>
              <a:ln>
                <a:noFill/>
              </a:ln>
            </p:spPr>
            <p:txBody>
              <a:bodyPr/>
              <a:lstStyle/>
              <a:p>
                <a:r>
                  <a:rPr lang="en-US">
                    <a:noFill/>
                  </a:rPr>
                  <a:t> </a:t>
                </a:r>
              </a:p>
            </p:txBody>
          </p:sp>
        </mc:Fallback>
      </mc:AlternateContent>
      <p:sp>
        <p:nvSpPr>
          <p:cNvPr id="17" name="Foliennummernplatzhalter 16">
            <a:extLst>
              <a:ext uri="{FF2B5EF4-FFF2-40B4-BE49-F238E27FC236}">
                <a16:creationId xmlns:a16="http://schemas.microsoft.com/office/drawing/2014/main" id="{324FEE9B-C053-091E-606E-55A28224338F}"/>
              </a:ext>
            </a:extLst>
          </p:cNvPr>
          <p:cNvSpPr>
            <a:spLocks noGrp="1"/>
          </p:cNvSpPr>
          <p:nvPr>
            <p:ph type="sldNum" sz="quarter" idx="12"/>
          </p:nvPr>
        </p:nvSpPr>
        <p:spPr/>
        <p:txBody>
          <a:bodyPr/>
          <a:lstStyle/>
          <a:p>
            <a:fld id="{E6284D88-3594-244C-9DC1-2697C4820BF6}" type="slidenum">
              <a:rPr lang="de-DE" smtClean="0"/>
              <a:pPr/>
              <a:t>13</a:t>
            </a:fld>
            <a:endParaRPr lang="de-DE"/>
          </a:p>
        </p:txBody>
      </p:sp>
      <p:sp>
        <p:nvSpPr>
          <p:cNvPr id="5" name="Datumsplatzhalter 3">
            <a:extLst>
              <a:ext uri="{FF2B5EF4-FFF2-40B4-BE49-F238E27FC236}">
                <a16:creationId xmlns:a16="http://schemas.microsoft.com/office/drawing/2014/main" id="{65729160-2D34-D983-7813-C729882285B7}"/>
              </a:ext>
            </a:extLst>
          </p:cNvPr>
          <p:cNvSpPr>
            <a:spLocks noGrp="1"/>
          </p:cNvSpPr>
          <p:nvPr>
            <p:ph type="dt" sz="half" idx="10"/>
          </p:nvPr>
        </p:nvSpPr>
        <p:spPr>
          <a:xfrm>
            <a:off x="628650" y="4677984"/>
            <a:ext cx="4629150" cy="273844"/>
          </a:xfrm>
        </p:spPr>
        <p:txBody>
          <a:bodyPr/>
          <a:lstStyle/>
          <a:p>
            <a:r>
              <a:rPr lang="de-DE"/>
              <a:t> 10.01.2024				Annika Hosch</a:t>
            </a:r>
          </a:p>
        </p:txBody>
      </p:sp>
    </p:spTree>
    <p:extLst>
      <p:ext uri="{BB962C8B-B14F-4D97-AF65-F5344CB8AC3E}">
        <p14:creationId xmlns:p14="http://schemas.microsoft.com/office/powerpoint/2010/main" val="3930692189"/>
      </p:ext>
    </p:extLst>
  </p:cSld>
  <p:clrMapOvr>
    <a:masterClrMapping/>
  </p:clrMapOvr>
  <mc:AlternateContent xmlns:mc="http://schemas.openxmlformats.org/markup-compatibility/2006" xmlns:p14="http://schemas.microsoft.com/office/powerpoint/2010/main">
    <mc:Choice Requires="p14">
      <p:transition spd="slow" p14:dur="2000" advTm="82299"/>
    </mc:Choice>
    <mc:Fallback xmlns="">
      <p:transition spd="slow" advTm="82299"/>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A6A77A-2BA5-B04E-8A46-3DF7AD032B7F}"/>
              </a:ext>
            </a:extLst>
          </p:cNvPr>
          <p:cNvSpPr>
            <a:spLocks noGrp="1"/>
          </p:cNvSpPr>
          <p:nvPr>
            <p:ph type="title"/>
          </p:nvPr>
        </p:nvSpPr>
        <p:spPr>
          <a:xfrm>
            <a:off x="0" y="285750"/>
            <a:ext cx="6535638" cy="810090"/>
          </a:xfrm>
        </p:spPr>
        <p:txBody>
          <a:bodyPr>
            <a:normAutofit fontScale="90000"/>
          </a:bodyPr>
          <a:lstStyle/>
          <a:p>
            <a:r>
              <a:rPr lang="de-DE" sz="3600">
                <a:solidFill>
                  <a:schemeClr val="accent1">
                    <a:lumMod val="50000"/>
                  </a:schemeClr>
                </a:solidFill>
              </a:rPr>
              <a:t>2. Datenaufbereitung</a:t>
            </a:r>
            <a:br>
              <a:rPr lang="de-DE" sz="3600">
                <a:solidFill>
                  <a:schemeClr val="accent1">
                    <a:lumMod val="50000"/>
                  </a:schemeClr>
                </a:solidFill>
              </a:rPr>
            </a:br>
            <a:r>
              <a:rPr lang="de-DE" sz="3600">
                <a:solidFill>
                  <a:schemeClr val="accent1">
                    <a:lumMod val="50000"/>
                  </a:schemeClr>
                </a:solidFill>
              </a:rPr>
              <a:t>    Saatgut Bedarf und Preis</a:t>
            </a:r>
          </a:p>
        </p:txBody>
      </p:sp>
      <mc:AlternateContent xmlns:mc="http://schemas.openxmlformats.org/markup-compatibility/2006" xmlns:a14="http://schemas.microsoft.com/office/drawing/2010/main">
        <mc:Choice Requires="a14">
          <p:sp>
            <p:nvSpPr>
              <p:cNvPr id="10" name="Rechteck 9">
                <a:extLst>
                  <a:ext uri="{FF2B5EF4-FFF2-40B4-BE49-F238E27FC236}">
                    <a16:creationId xmlns:a16="http://schemas.microsoft.com/office/drawing/2014/main" id="{EFC3C120-983C-D358-2159-B9B9FF8336CA}"/>
                  </a:ext>
                </a:extLst>
              </p:cNvPr>
              <p:cNvSpPr/>
              <p:nvPr/>
            </p:nvSpPr>
            <p:spPr>
              <a:xfrm>
                <a:off x="0" y="1095840"/>
                <a:ext cx="9144000" cy="356219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14:m>
                  <m:oMathPara xmlns:m="http://schemas.openxmlformats.org/officeDocument/2006/math">
                    <m:oMathParaPr>
                      <m:jc m:val="centerGroup"/>
                    </m:oMathParaPr>
                    <m:oMath xmlns:m="http://schemas.openxmlformats.org/officeDocument/2006/math">
                      <m:r>
                        <a:rPr lang="de-DE" b="0" i="1" smtClean="0">
                          <a:solidFill>
                            <a:schemeClr val="bg1"/>
                          </a:solidFill>
                          <a:latin typeface="Cambria Math" panose="02040503050406030204" pitchFamily="18" charset="0"/>
                          <a:cs typeface="Arial" panose="020B0604020202020204" pitchFamily="34" charset="0"/>
                        </a:rPr>
                        <m:t>𝑆𝑎𝑎𝑡𝑔𝑢𝑡𝑏𝑒𝑑𝑎𝑟𝑓</m:t>
                      </m:r>
                      <m:r>
                        <a:rPr lang="de-DE" b="0" i="1" smtClean="0">
                          <a:solidFill>
                            <a:schemeClr val="bg1"/>
                          </a:solidFill>
                          <a:latin typeface="Cambria Math" panose="02040503050406030204" pitchFamily="18" charset="0"/>
                          <a:cs typeface="Arial" panose="020B0604020202020204" pitchFamily="34" charset="0"/>
                        </a:rPr>
                        <m:t> :150</m:t>
                      </m:r>
                      <m:f>
                        <m:fPr>
                          <m:ctrlPr>
                            <a:rPr lang="de-DE" b="0" i="1" smtClean="0">
                              <a:solidFill>
                                <a:schemeClr val="bg1"/>
                              </a:solidFill>
                              <a:latin typeface="Cambria Math" panose="02040503050406030204" pitchFamily="18" charset="0"/>
                              <a:cs typeface="Arial" panose="020B0604020202020204" pitchFamily="34" charset="0"/>
                            </a:rPr>
                          </m:ctrlPr>
                        </m:fPr>
                        <m:num>
                          <m:r>
                            <a:rPr lang="de-DE" b="0" i="1" smtClean="0">
                              <a:solidFill>
                                <a:schemeClr val="bg1"/>
                              </a:solidFill>
                              <a:latin typeface="Cambria Math" panose="02040503050406030204" pitchFamily="18" charset="0"/>
                              <a:cs typeface="Arial" panose="020B0604020202020204" pitchFamily="34" charset="0"/>
                            </a:rPr>
                            <m:t>𝑘𝑔</m:t>
                          </m:r>
                        </m:num>
                        <m:den>
                          <m:r>
                            <a:rPr lang="de-DE" b="0" i="1" smtClean="0">
                              <a:solidFill>
                                <a:schemeClr val="bg1"/>
                              </a:solidFill>
                              <a:latin typeface="Cambria Math" panose="02040503050406030204" pitchFamily="18" charset="0"/>
                              <a:cs typeface="Arial" panose="020B0604020202020204" pitchFamily="34" charset="0"/>
                            </a:rPr>
                            <m:t>h𝑎</m:t>
                          </m:r>
                        </m:den>
                      </m:f>
                    </m:oMath>
                  </m:oMathPara>
                </a14:m>
                <a:endParaRPr lang="de-DE">
                  <a:solidFill>
                    <a:schemeClr val="bg1"/>
                  </a:solidFill>
                  <a:latin typeface="Arial" panose="020B0604020202020204" pitchFamily="34" charset="0"/>
                  <a:cs typeface="Arial" panose="020B0604020202020204" pitchFamily="34" charset="0"/>
                </a:endParaRPr>
              </a:p>
              <a:p>
                <a:r>
                  <a:rPr lang="de-DE">
                    <a:solidFill>
                      <a:schemeClr val="bg1"/>
                    </a:solidFill>
                    <a:latin typeface="Arial" panose="020B0604020202020204" pitchFamily="34" charset="0"/>
                    <a:cs typeface="Arial" panose="020B0604020202020204" pitchFamily="34" charset="0"/>
                  </a:rPr>
                  <a:t>			</a:t>
                </a:r>
                <a14:m>
                  <m:oMath xmlns:m="http://schemas.openxmlformats.org/officeDocument/2006/math">
                    <m:r>
                      <a:rPr lang="de-DE" b="0" i="1" smtClean="0">
                        <a:solidFill>
                          <a:schemeClr val="bg1"/>
                        </a:solidFill>
                        <a:latin typeface="Cambria Math" panose="02040503050406030204" pitchFamily="18" charset="0"/>
                        <a:cs typeface="Arial" panose="020B0604020202020204" pitchFamily="34" charset="0"/>
                      </a:rPr>
                      <m:t>𝑃𝑟𝑒𝑖𝑠</m:t>
                    </m:r>
                    <m:r>
                      <a:rPr lang="de-DE" b="0" i="1" smtClean="0">
                        <a:solidFill>
                          <a:schemeClr val="bg1"/>
                        </a:solidFill>
                        <a:latin typeface="Cambria Math" panose="02040503050406030204" pitchFamily="18" charset="0"/>
                        <a:cs typeface="Arial" panose="020B0604020202020204" pitchFamily="34" charset="0"/>
                      </a:rPr>
                      <m:t> </m:t>
                    </m:r>
                    <m:r>
                      <a:rPr lang="de-DE" b="0" i="1" smtClean="0">
                        <a:solidFill>
                          <a:schemeClr val="bg1"/>
                        </a:solidFill>
                        <a:latin typeface="Cambria Math" panose="02040503050406030204" pitchFamily="18" charset="0"/>
                        <a:cs typeface="Arial" panose="020B0604020202020204" pitchFamily="34" charset="0"/>
                      </a:rPr>
                      <m:t>𝑝𝑟𝑜</m:t>
                    </m:r>
                    <m:r>
                      <a:rPr lang="de-DE" b="0" i="1" smtClean="0">
                        <a:solidFill>
                          <a:schemeClr val="bg1"/>
                        </a:solidFill>
                        <a:latin typeface="Cambria Math" panose="02040503050406030204" pitchFamily="18" charset="0"/>
                        <a:cs typeface="Arial" panose="020B0604020202020204" pitchFamily="34" charset="0"/>
                      </a:rPr>
                      <m:t> </m:t>
                    </m:r>
                    <m:r>
                      <a:rPr lang="de-DE" b="0" i="1" smtClean="0">
                        <a:solidFill>
                          <a:schemeClr val="bg1"/>
                        </a:solidFill>
                        <a:latin typeface="Cambria Math" panose="02040503050406030204" pitchFamily="18" charset="0"/>
                        <a:cs typeface="Arial" panose="020B0604020202020204" pitchFamily="34" charset="0"/>
                      </a:rPr>
                      <m:t>h𝑎</m:t>
                    </m:r>
                    <m:r>
                      <a:rPr lang="de-DE" b="0" i="1" smtClean="0">
                        <a:solidFill>
                          <a:schemeClr val="bg1"/>
                        </a:solidFill>
                        <a:latin typeface="Cambria Math" panose="02040503050406030204" pitchFamily="18" charset="0"/>
                        <a:cs typeface="Arial" panose="020B0604020202020204" pitchFamily="34" charset="0"/>
                      </a:rPr>
                      <m:t>:400</m:t>
                    </m:r>
                    <m:f>
                      <m:fPr>
                        <m:ctrlPr>
                          <a:rPr lang="de-DE" b="0" i="1" smtClean="0">
                            <a:solidFill>
                              <a:schemeClr val="bg1"/>
                            </a:solidFill>
                            <a:latin typeface="Cambria Math" panose="02040503050406030204" pitchFamily="18" charset="0"/>
                            <a:cs typeface="Arial" panose="020B0604020202020204" pitchFamily="34" charset="0"/>
                          </a:rPr>
                        </m:ctrlPr>
                      </m:fPr>
                      <m:num>
                        <m:r>
                          <a:rPr lang="de-DE" b="0" i="1" smtClean="0">
                            <a:solidFill>
                              <a:schemeClr val="bg1"/>
                            </a:solidFill>
                            <a:latin typeface="Cambria Math" panose="02040503050406030204" pitchFamily="18" charset="0"/>
                            <a:cs typeface="Arial" panose="020B0604020202020204" pitchFamily="34" charset="0"/>
                          </a:rPr>
                          <m:t>€</m:t>
                        </m:r>
                      </m:num>
                      <m:den>
                        <m:r>
                          <a:rPr lang="de-DE" b="0" i="1" smtClean="0">
                            <a:solidFill>
                              <a:schemeClr val="bg1"/>
                            </a:solidFill>
                            <a:latin typeface="Cambria Math" panose="02040503050406030204" pitchFamily="18" charset="0"/>
                            <a:cs typeface="Arial" panose="020B0604020202020204" pitchFamily="34" charset="0"/>
                          </a:rPr>
                          <m:t>h𝑎</m:t>
                        </m:r>
                      </m:den>
                    </m:f>
                  </m:oMath>
                </a14:m>
                <a:endParaRPr lang="de-DE">
                  <a:solidFill>
                    <a:schemeClr val="bg1"/>
                  </a:solidFill>
                  <a:latin typeface="Arial" panose="020B0604020202020204" pitchFamily="34" charset="0"/>
                  <a:cs typeface="Arial" panose="020B0604020202020204" pitchFamily="34" charset="0"/>
                </a:endParaRPr>
              </a:p>
              <a:p>
                <a14:m>
                  <m:oMath xmlns:m="http://schemas.openxmlformats.org/officeDocument/2006/math">
                    <m:r>
                      <a:rPr lang="de-DE" b="0" i="1" smtClean="0">
                        <a:solidFill>
                          <a:schemeClr val="bg1"/>
                        </a:solidFill>
                        <a:latin typeface="Cambria Math" panose="02040503050406030204" pitchFamily="18" charset="0"/>
                        <a:cs typeface="Arial" panose="020B0604020202020204" pitchFamily="34" charset="0"/>
                      </a:rPr>
                      <m:t>𝑆𝑎𝑎𝑡𝑔𝑢𝑡𝑏𝑒𝑑𝑎𝑟𝑓</m:t>
                    </m:r>
                    <m:r>
                      <a:rPr lang="de-DE" b="0" i="1" smtClean="0">
                        <a:solidFill>
                          <a:schemeClr val="bg1"/>
                        </a:solidFill>
                        <a:latin typeface="Cambria Math" panose="02040503050406030204" pitchFamily="18" charset="0"/>
                        <a:cs typeface="Arial" panose="020B0604020202020204" pitchFamily="34" charset="0"/>
                      </a:rPr>
                      <m:t> </m:t>
                    </m:r>
                    <m:r>
                      <a:rPr lang="de-DE" b="0" i="1" smtClean="0">
                        <a:solidFill>
                          <a:schemeClr val="bg1"/>
                        </a:solidFill>
                        <a:latin typeface="Cambria Math" panose="02040503050406030204" pitchFamily="18" charset="0"/>
                        <a:cs typeface="Arial" panose="020B0604020202020204" pitchFamily="34" charset="0"/>
                      </a:rPr>
                      <m:t>𝑖𝑛</m:t>
                    </m:r>
                    <m:f>
                      <m:fPr>
                        <m:ctrlPr>
                          <a:rPr lang="de-DE" b="0" i="1" smtClean="0">
                            <a:solidFill>
                              <a:schemeClr val="bg1"/>
                            </a:solidFill>
                            <a:latin typeface="Cambria Math" panose="02040503050406030204" pitchFamily="18" charset="0"/>
                            <a:cs typeface="Arial" panose="020B0604020202020204" pitchFamily="34" charset="0"/>
                          </a:rPr>
                        </m:ctrlPr>
                      </m:fPr>
                      <m:num>
                        <m:r>
                          <a:rPr lang="de-DE" b="0" i="1" smtClean="0">
                            <a:solidFill>
                              <a:schemeClr val="bg1"/>
                            </a:solidFill>
                            <a:latin typeface="Cambria Math" panose="02040503050406030204" pitchFamily="18" charset="0"/>
                            <a:cs typeface="Arial" panose="020B0604020202020204" pitchFamily="34" charset="0"/>
                          </a:rPr>
                          <m:t>𝑘𝑔</m:t>
                        </m:r>
                        <m:r>
                          <a:rPr lang="de-DE" b="0" i="1" smtClean="0">
                            <a:solidFill>
                              <a:schemeClr val="bg1"/>
                            </a:solidFill>
                            <a:latin typeface="Cambria Math" panose="02040503050406030204" pitchFamily="18" charset="0"/>
                            <a:cs typeface="Arial" panose="020B0604020202020204" pitchFamily="34" charset="0"/>
                          </a:rPr>
                          <m:t> </m:t>
                        </m:r>
                        <m:r>
                          <a:rPr lang="de-DE" b="0" i="1" smtClean="0">
                            <a:solidFill>
                              <a:schemeClr val="bg1"/>
                            </a:solidFill>
                            <a:latin typeface="Cambria Math" panose="02040503050406030204" pitchFamily="18" charset="0"/>
                            <a:cs typeface="Arial" panose="020B0604020202020204" pitchFamily="34" charset="0"/>
                          </a:rPr>
                          <m:t>𝑆𝑎𝑎𝑡𝑔𝑢𝑡</m:t>
                        </m:r>
                      </m:num>
                      <m:den>
                        <m:r>
                          <a:rPr lang="de-DE" b="0" i="1" smtClean="0">
                            <a:solidFill>
                              <a:schemeClr val="bg1"/>
                            </a:solidFill>
                            <a:latin typeface="Cambria Math" panose="02040503050406030204" pitchFamily="18" charset="0"/>
                            <a:cs typeface="Arial" panose="020B0604020202020204" pitchFamily="34" charset="0"/>
                          </a:rPr>
                          <m:t>𝑘𝑔</m:t>
                        </m:r>
                        <m:r>
                          <a:rPr lang="de-DE" b="0" i="1" smtClean="0">
                            <a:solidFill>
                              <a:schemeClr val="bg1"/>
                            </a:solidFill>
                            <a:latin typeface="Cambria Math" panose="02040503050406030204" pitchFamily="18" charset="0"/>
                            <a:cs typeface="Arial" panose="020B0604020202020204" pitchFamily="34" charset="0"/>
                          </a:rPr>
                          <m:t> </m:t>
                        </m:r>
                        <m:r>
                          <a:rPr lang="de-DE" b="0" i="1" smtClean="0">
                            <a:solidFill>
                              <a:schemeClr val="bg1"/>
                            </a:solidFill>
                            <a:latin typeface="Cambria Math" panose="02040503050406030204" pitchFamily="18" charset="0"/>
                            <a:cs typeface="Arial" panose="020B0604020202020204" pitchFamily="34" charset="0"/>
                          </a:rPr>
                          <m:t>𝐸𝑟𝑡𝑟𝑎𝑔</m:t>
                        </m:r>
                      </m:den>
                    </m:f>
                    <m:r>
                      <a:rPr lang="de-DE" b="0" i="1" smtClean="0">
                        <a:solidFill>
                          <a:schemeClr val="bg1"/>
                        </a:solidFill>
                        <a:latin typeface="Cambria Math" panose="02040503050406030204" pitchFamily="18" charset="0"/>
                        <a:cs typeface="Arial" panose="020B0604020202020204" pitchFamily="34" charset="0"/>
                      </a:rPr>
                      <m:t>→ </m:t>
                    </m:r>
                    <m:f>
                      <m:fPr>
                        <m:ctrlPr>
                          <a:rPr lang="de-DE" b="0" i="1" smtClean="0">
                            <a:solidFill>
                              <a:schemeClr val="bg1"/>
                            </a:solidFill>
                            <a:latin typeface="Cambria Math" panose="02040503050406030204" pitchFamily="18" charset="0"/>
                            <a:cs typeface="Arial" panose="020B0604020202020204" pitchFamily="34" charset="0"/>
                          </a:rPr>
                        </m:ctrlPr>
                      </m:fPr>
                      <m:num>
                        <m:r>
                          <a:rPr lang="de-DE" b="0" i="1" smtClean="0">
                            <a:solidFill>
                              <a:schemeClr val="bg1"/>
                            </a:solidFill>
                            <a:latin typeface="Cambria Math" panose="02040503050406030204" pitchFamily="18" charset="0"/>
                            <a:cs typeface="Arial" panose="020B0604020202020204" pitchFamily="34" charset="0"/>
                          </a:rPr>
                          <m:t>150 </m:t>
                        </m:r>
                        <m:d>
                          <m:dPr>
                            <m:ctrlPr>
                              <a:rPr lang="de-DE" b="0" i="1" smtClean="0">
                                <a:solidFill>
                                  <a:schemeClr val="bg1"/>
                                </a:solidFill>
                                <a:latin typeface="Cambria Math" panose="02040503050406030204" pitchFamily="18" charset="0"/>
                                <a:cs typeface="Arial" panose="020B0604020202020204" pitchFamily="34" charset="0"/>
                              </a:rPr>
                            </m:ctrlPr>
                          </m:dPr>
                          <m:e>
                            <m:f>
                              <m:fPr>
                                <m:ctrlPr>
                                  <a:rPr lang="de-DE" b="0" i="1" smtClean="0">
                                    <a:solidFill>
                                      <a:schemeClr val="bg1"/>
                                    </a:solidFill>
                                    <a:latin typeface="Cambria Math" panose="02040503050406030204" pitchFamily="18" charset="0"/>
                                    <a:cs typeface="Arial" panose="020B0604020202020204" pitchFamily="34" charset="0"/>
                                  </a:rPr>
                                </m:ctrlPr>
                              </m:fPr>
                              <m:num>
                                <m:r>
                                  <a:rPr lang="de-DE" b="0" i="1" smtClean="0">
                                    <a:solidFill>
                                      <a:schemeClr val="bg1"/>
                                    </a:solidFill>
                                    <a:latin typeface="Cambria Math" panose="02040503050406030204" pitchFamily="18" charset="0"/>
                                    <a:cs typeface="Arial" panose="020B0604020202020204" pitchFamily="34" charset="0"/>
                                  </a:rPr>
                                  <m:t>𝑘𝑔</m:t>
                                </m:r>
                              </m:num>
                              <m:den>
                                <m:r>
                                  <a:rPr lang="de-DE" b="0" i="1" smtClean="0">
                                    <a:solidFill>
                                      <a:schemeClr val="bg1"/>
                                    </a:solidFill>
                                    <a:latin typeface="Cambria Math" panose="02040503050406030204" pitchFamily="18" charset="0"/>
                                    <a:cs typeface="Arial" panose="020B0604020202020204" pitchFamily="34" charset="0"/>
                                  </a:rPr>
                                  <m:t>h𝑎</m:t>
                                </m:r>
                              </m:den>
                            </m:f>
                          </m:e>
                        </m:d>
                      </m:num>
                      <m:den>
                        <m:r>
                          <a:rPr lang="de-DE" b="0" i="1" smtClean="0">
                            <a:solidFill>
                              <a:schemeClr val="bg1"/>
                            </a:solidFill>
                            <a:latin typeface="Cambria Math" panose="02040503050406030204" pitchFamily="18" charset="0"/>
                            <a:cs typeface="Arial" panose="020B0604020202020204" pitchFamily="34" charset="0"/>
                          </a:rPr>
                          <m:t>2300 </m:t>
                        </m:r>
                        <m:d>
                          <m:dPr>
                            <m:ctrlPr>
                              <a:rPr lang="de-DE" b="0" i="1" smtClean="0">
                                <a:solidFill>
                                  <a:schemeClr val="bg1"/>
                                </a:solidFill>
                                <a:latin typeface="Cambria Math" panose="02040503050406030204" pitchFamily="18" charset="0"/>
                                <a:cs typeface="Arial" panose="020B0604020202020204" pitchFamily="34" charset="0"/>
                              </a:rPr>
                            </m:ctrlPr>
                          </m:dPr>
                          <m:e>
                            <m:f>
                              <m:fPr>
                                <m:ctrlPr>
                                  <a:rPr lang="de-DE" b="0" i="1" smtClean="0">
                                    <a:solidFill>
                                      <a:schemeClr val="bg1"/>
                                    </a:solidFill>
                                    <a:latin typeface="Cambria Math" panose="02040503050406030204" pitchFamily="18" charset="0"/>
                                    <a:cs typeface="Arial" panose="020B0604020202020204" pitchFamily="34" charset="0"/>
                                  </a:rPr>
                                </m:ctrlPr>
                              </m:fPr>
                              <m:num>
                                <m:r>
                                  <a:rPr lang="de-DE" b="0" i="1" smtClean="0">
                                    <a:solidFill>
                                      <a:schemeClr val="bg1"/>
                                    </a:solidFill>
                                    <a:latin typeface="Cambria Math" panose="02040503050406030204" pitchFamily="18" charset="0"/>
                                    <a:cs typeface="Arial" panose="020B0604020202020204" pitchFamily="34" charset="0"/>
                                  </a:rPr>
                                  <m:t>𝑘𝑔</m:t>
                                </m:r>
                              </m:num>
                              <m:den>
                                <m:r>
                                  <a:rPr lang="de-DE" b="0" i="1" smtClean="0">
                                    <a:solidFill>
                                      <a:schemeClr val="bg1"/>
                                    </a:solidFill>
                                    <a:latin typeface="Cambria Math" panose="02040503050406030204" pitchFamily="18" charset="0"/>
                                    <a:cs typeface="Arial" panose="020B0604020202020204" pitchFamily="34" charset="0"/>
                                  </a:rPr>
                                  <m:t>h𝑎</m:t>
                                </m:r>
                              </m:den>
                            </m:f>
                          </m:e>
                        </m:d>
                      </m:den>
                    </m:f>
                    <m:r>
                      <a:rPr lang="de-DE" b="0" i="1" smtClean="0">
                        <a:solidFill>
                          <a:schemeClr val="bg1"/>
                        </a:solidFill>
                        <a:latin typeface="Cambria Math" panose="02040503050406030204" pitchFamily="18" charset="0"/>
                        <a:cs typeface="Arial" panose="020B0604020202020204" pitchFamily="34" charset="0"/>
                      </a:rPr>
                      <m:t> →0,065</m:t>
                    </m:r>
                    <m:f>
                      <m:fPr>
                        <m:ctrlPr>
                          <a:rPr lang="de-DE" b="0" i="1" smtClean="0">
                            <a:solidFill>
                              <a:schemeClr val="bg1"/>
                            </a:solidFill>
                            <a:latin typeface="Cambria Math" panose="02040503050406030204" pitchFamily="18" charset="0"/>
                            <a:cs typeface="Arial" panose="020B0604020202020204" pitchFamily="34" charset="0"/>
                          </a:rPr>
                        </m:ctrlPr>
                      </m:fPr>
                      <m:num>
                        <m:r>
                          <a:rPr lang="de-DE" b="0" i="1" smtClean="0">
                            <a:solidFill>
                              <a:schemeClr val="bg1"/>
                            </a:solidFill>
                            <a:latin typeface="Cambria Math" panose="02040503050406030204" pitchFamily="18" charset="0"/>
                            <a:cs typeface="Arial" panose="020B0604020202020204" pitchFamily="34" charset="0"/>
                          </a:rPr>
                          <m:t>𝑘𝑔</m:t>
                        </m:r>
                      </m:num>
                      <m:den>
                        <m:r>
                          <a:rPr lang="de-DE" b="0" i="1" smtClean="0">
                            <a:solidFill>
                              <a:schemeClr val="bg1"/>
                            </a:solidFill>
                            <a:latin typeface="Cambria Math" panose="02040503050406030204" pitchFamily="18" charset="0"/>
                            <a:cs typeface="Arial" panose="020B0604020202020204" pitchFamily="34" charset="0"/>
                          </a:rPr>
                          <m:t>𝑘𝑔</m:t>
                        </m:r>
                      </m:den>
                    </m:f>
                  </m:oMath>
                </a14:m>
                <a:r>
                  <a:rPr lang="de-DE">
                    <a:solidFill>
                      <a:schemeClr val="bg1"/>
                    </a:solidFill>
                    <a:latin typeface="Arial" panose="020B0604020202020204" pitchFamily="34" charset="0"/>
                    <a:cs typeface="Arial" panose="020B0604020202020204" pitchFamily="34" charset="0"/>
                  </a:rPr>
                  <a:t>  </a:t>
                </a:r>
              </a:p>
              <a:p>
                <a:pPr/>
                <a14:m>
                  <m:oMathPara xmlns:m="http://schemas.openxmlformats.org/officeDocument/2006/math">
                    <m:oMathParaPr>
                      <m:jc m:val="left"/>
                    </m:oMathParaPr>
                    <m:oMath xmlns:m="http://schemas.openxmlformats.org/officeDocument/2006/math">
                      <m:r>
                        <a:rPr lang="de-DE" i="1">
                          <a:solidFill>
                            <a:schemeClr val="bg1"/>
                          </a:solidFill>
                          <a:latin typeface="Cambria Math" panose="02040503050406030204" pitchFamily="18" charset="0"/>
                          <a:cs typeface="Arial" panose="020B0604020202020204" pitchFamily="34" charset="0"/>
                        </a:rPr>
                        <m:t>𝑆𝑎𝑎𝑡𝑔𝑢𝑡</m:t>
                      </m:r>
                      <m:r>
                        <a:rPr lang="de-DE" b="0" i="1" smtClean="0">
                          <a:solidFill>
                            <a:schemeClr val="bg1"/>
                          </a:solidFill>
                          <a:latin typeface="Cambria Math" panose="02040503050406030204" pitchFamily="18" charset="0"/>
                          <a:cs typeface="Arial" panose="020B0604020202020204" pitchFamily="34" charset="0"/>
                        </a:rPr>
                        <m:t>𝑝𝑟𝑒𝑖𝑠</m:t>
                      </m:r>
                      <m:r>
                        <a:rPr lang="de-DE" i="1">
                          <a:solidFill>
                            <a:schemeClr val="bg1"/>
                          </a:solidFill>
                          <a:latin typeface="Cambria Math" panose="02040503050406030204" pitchFamily="18" charset="0"/>
                          <a:cs typeface="Arial" panose="020B0604020202020204" pitchFamily="34" charset="0"/>
                        </a:rPr>
                        <m:t> </m:t>
                      </m:r>
                      <m:r>
                        <a:rPr lang="de-DE" i="1">
                          <a:solidFill>
                            <a:schemeClr val="bg1"/>
                          </a:solidFill>
                          <a:latin typeface="Cambria Math" panose="02040503050406030204" pitchFamily="18" charset="0"/>
                          <a:cs typeface="Arial" panose="020B0604020202020204" pitchFamily="34" charset="0"/>
                        </a:rPr>
                        <m:t>𝑖𝑛</m:t>
                      </m:r>
                      <m:f>
                        <m:fPr>
                          <m:ctrlPr>
                            <a:rPr lang="de-DE" i="1">
                              <a:solidFill>
                                <a:schemeClr val="bg1"/>
                              </a:solidFill>
                              <a:latin typeface="Cambria Math" panose="02040503050406030204" pitchFamily="18" charset="0"/>
                              <a:cs typeface="Arial" panose="020B0604020202020204" pitchFamily="34" charset="0"/>
                            </a:rPr>
                          </m:ctrlPr>
                        </m:fPr>
                        <m:num>
                          <m:r>
                            <a:rPr lang="de-DE" b="0" i="1" smtClean="0">
                              <a:solidFill>
                                <a:schemeClr val="bg1"/>
                              </a:solidFill>
                              <a:latin typeface="Cambria Math" panose="02040503050406030204" pitchFamily="18" charset="0"/>
                              <a:cs typeface="Arial" panose="020B0604020202020204" pitchFamily="34" charset="0"/>
                            </a:rPr>
                            <m:t>€</m:t>
                          </m:r>
                        </m:num>
                        <m:den>
                          <m:r>
                            <a:rPr lang="de-DE" i="1">
                              <a:solidFill>
                                <a:schemeClr val="bg1"/>
                              </a:solidFill>
                              <a:latin typeface="Cambria Math" panose="02040503050406030204" pitchFamily="18" charset="0"/>
                              <a:cs typeface="Arial" panose="020B0604020202020204" pitchFamily="34" charset="0"/>
                            </a:rPr>
                            <m:t>𝑘𝑔</m:t>
                          </m:r>
                          <m:r>
                            <a:rPr lang="de-DE" i="1">
                              <a:solidFill>
                                <a:schemeClr val="bg1"/>
                              </a:solidFill>
                              <a:latin typeface="Cambria Math" panose="02040503050406030204" pitchFamily="18" charset="0"/>
                              <a:cs typeface="Arial" panose="020B0604020202020204" pitchFamily="34" charset="0"/>
                            </a:rPr>
                            <m:t> </m:t>
                          </m:r>
                          <m:r>
                            <a:rPr lang="de-DE" b="0" i="1" smtClean="0">
                              <a:solidFill>
                                <a:schemeClr val="bg1"/>
                              </a:solidFill>
                              <a:latin typeface="Cambria Math" panose="02040503050406030204" pitchFamily="18" charset="0"/>
                              <a:cs typeface="Arial" panose="020B0604020202020204" pitchFamily="34" charset="0"/>
                            </a:rPr>
                            <m:t>𝑆𝑎𝑎𝑡𝑔𝑢𝑡</m:t>
                          </m:r>
                        </m:den>
                      </m:f>
                      <m:r>
                        <a:rPr lang="de-DE" b="0" i="1" smtClean="0">
                          <a:solidFill>
                            <a:schemeClr val="bg1"/>
                          </a:solidFill>
                          <a:latin typeface="Cambria Math" panose="02040503050406030204" pitchFamily="18" charset="0"/>
                          <a:cs typeface="Arial" panose="020B0604020202020204" pitchFamily="34" charset="0"/>
                        </a:rPr>
                        <m:t> → </m:t>
                      </m:r>
                      <m:f>
                        <m:fPr>
                          <m:ctrlPr>
                            <a:rPr lang="de-DE" i="1">
                              <a:solidFill>
                                <a:schemeClr val="bg1"/>
                              </a:solidFill>
                              <a:latin typeface="Cambria Math" panose="02040503050406030204" pitchFamily="18" charset="0"/>
                              <a:cs typeface="Arial" panose="020B0604020202020204" pitchFamily="34" charset="0"/>
                            </a:rPr>
                          </m:ctrlPr>
                        </m:fPr>
                        <m:num>
                          <m:r>
                            <a:rPr lang="de-DE" b="0" i="1" smtClean="0">
                              <a:solidFill>
                                <a:schemeClr val="bg1"/>
                              </a:solidFill>
                              <a:latin typeface="Cambria Math" panose="02040503050406030204" pitchFamily="18" charset="0"/>
                              <a:cs typeface="Arial" panose="020B0604020202020204" pitchFamily="34" charset="0"/>
                            </a:rPr>
                            <m:t>400</m:t>
                          </m:r>
                          <m:r>
                            <a:rPr lang="de-DE" i="1">
                              <a:solidFill>
                                <a:schemeClr val="bg1"/>
                              </a:solidFill>
                              <a:latin typeface="Cambria Math" panose="02040503050406030204" pitchFamily="18" charset="0"/>
                              <a:cs typeface="Arial" panose="020B0604020202020204" pitchFamily="34" charset="0"/>
                            </a:rPr>
                            <m:t> </m:t>
                          </m:r>
                          <m:d>
                            <m:dPr>
                              <m:ctrlPr>
                                <a:rPr lang="de-DE" i="1">
                                  <a:solidFill>
                                    <a:schemeClr val="bg1"/>
                                  </a:solidFill>
                                  <a:latin typeface="Cambria Math" panose="02040503050406030204" pitchFamily="18" charset="0"/>
                                  <a:cs typeface="Arial" panose="020B0604020202020204" pitchFamily="34" charset="0"/>
                                </a:rPr>
                              </m:ctrlPr>
                            </m:dPr>
                            <m:e>
                              <m:f>
                                <m:fPr>
                                  <m:ctrlPr>
                                    <a:rPr lang="de-DE" i="1">
                                      <a:solidFill>
                                        <a:schemeClr val="bg1"/>
                                      </a:solidFill>
                                      <a:latin typeface="Cambria Math" panose="02040503050406030204" pitchFamily="18" charset="0"/>
                                      <a:cs typeface="Arial" panose="020B0604020202020204" pitchFamily="34" charset="0"/>
                                    </a:rPr>
                                  </m:ctrlPr>
                                </m:fPr>
                                <m:num>
                                  <m:r>
                                    <a:rPr lang="de-DE" b="0" i="1" smtClean="0">
                                      <a:solidFill>
                                        <a:schemeClr val="bg1"/>
                                      </a:solidFill>
                                      <a:latin typeface="Cambria Math" panose="02040503050406030204" pitchFamily="18" charset="0"/>
                                      <a:cs typeface="Arial" panose="020B0604020202020204" pitchFamily="34" charset="0"/>
                                    </a:rPr>
                                    <m:t>€</m:t>
                                  </m:r>
                                </m:num>
                                <m:den>
                                  <m:r>
                                    <a:rPr lang="de-DE" i="1">
                                      <a:solidFill>
                                        <a:schemeClr val="bg1"/>
                                      </a:solidFill>
                                      <a:latin typeface="Cambria Math" panose="02040503050406030204" pitchFamily="18" charset="0"/>
                                      <a:cs typeface="Arial" panose="020B0604020202020204" pitchFamily="34" charset="0"/>
                                    </a:rPr>
                                    <m:t>h𝑎</m:t>
                                  </m:r>
                                </m:den>
                              </m:f>
                            </m:e>
                          </m:d>
                        </m:num>
                        <m:den>
                          <m:r>
                            <a:rPr lang="de-DE" b="0" i="1" smtClean="0">
                              <a:solidFill>
                                <a:schemeClr val="bg1"/>
                              </a:solidFill>
                              <a:latin typeface="Cambria Math" panose="02040503050406030204" pitchFamily="18" charset="0"/>
                              <a:cs typeface="Arial" panose="020B0604020202020204" pitchFamily="34" charset="0"/>
                            </a:rPr>
                            <m:t>150</m:t>
                          </m:r>
                          <m:r>
                            <a:rPr lang="de-DE" i="1">
                              <a:solidFill>
                                <a:schemeClr val="bg1"/>
                              </a:solidFill>
                              <a:latin typeface="Cambria Math" panose="02040503050406030204" pitchFamily="18" charset="0"/>
                              <a:cs typeface="Arial" panose="020B0604020202020204" pitchFamily="34" charset="0"/>
                            </a:rPr>
                            <m:t> </m:t>
                          </m:r>
                          <m:d>
                            <m:dPr>
                              <m:ctrlPr>
                                <a:rPr lang="de-DE" i="1">
                                  <a:solidFill>
                                    <a:schemeClr val="bg1"/>
                                  </a:solidFill>
                                  <a:latin typeface="Cambria Math" panose="02040503050406030204" pitchFamily="18" charset="0"/>
                                  <a:cs typeface="Arial" panose="020B0604020202020204" pitchFamily="34" charset="0"/>
                                </a:rPr>
                              </m:ctrlPr>
                            </m:dPr>
                            <m:e>
                              <m:f>
                                <m:fPr>
                                  <m:ctrlPr>
                                    <a:rPr lang="de-DE" i="1">
                                      <a:solidFill>
                                        <a:schemeClr val="bg1"/>
                                      </a:solidFill>
                                      <a:latin typeface="Cambria Math" panose="02040503050406030204" pitchFamily="18" charset="0"/>
                                      <a:cs typeface="Arial" panose="020B0604020202020204" pitchFamily="34" charset="0"/>
                                    </a:rPr>
                                  </m:ctrlPr>
                                </m:fPr>
                                <m:num>
                                  <m:r>
                                    <a:rPr lang="de-DE" i="1">
                                      <a:solidFill>
                                        <a:schemeClr val="bg1"/>
                                      </a:solidFill>
                                      <a:latin typeface="Cambria Math" panose="02040503050406030204" pitchFamily="18" charset="0"/>
                                      <a:cs typeface="Arial" panose="020B0604020202020204" pitchFamily="34" charset="0"/>
                                    </a:rPr>
                                    <m:t>𝑘𝑔</m:t>
                                  </m:r>
                                </m:num>
                                <m:den>
                                  <m:r>
                                    <a:rPr lang="de-DE" i="1">
                                      <a:solidFill>
                                        <a:schemeClr val="bg1"/>
                                      </a:solidFill>
                                      <a:latin typeface="Cambria Math" panose="02040503050406030204" pitchFamily="18" charset="0"/>
                                      <a:cs typeface="Arial" panose="020B0604020202020204" pitchFamily="34" charset="0"/>
                                    </a:rPr>
                                    <m:t>h𝑎</m:t>
                                  </m:r>
                                </m:den>
                              </m:f>
                            </m:e>
                          </m:d>
                        </m:den>
                      </m:f>
                      <m:r>
                        <a:rPr lang="de-DE" b="0" i="1" smtClean="0">
                          <a:solidFill>
                            <a:schemeClr val="bg1"/>
                          </a:solidFill>
                          <a:latin typeface="Cambria Math" panose="02040503050406030204" pitchFamily="18" charset="0"/>
                          <a:cs typeface="Arial" panose="020B0604020202020204" pitchFamily="34" charset="0"/>
                        </a:rPr>
                        <m:t>=2,667</m:t>
                      </m:r>
                      <m:f>
                        <m:fPr>
                          <m:ctrlPr>
                            <a:rPr lang="de-DE" b="0" i="1" smtClean="0">
                              <a:solidFill>
                                <a:schemeClr val="bg1"/>
                              </a:solidFill>
                              <a:latin typeface="Cambria Math" panose="02040503050406030204" pitchFamily="18" charset="0"/>
                              <a:cs typeface="Arial" panose="020B0604020202020204" pitchFamily="34" charset="0"/>
                            </a:rPr>
                          </m:ctrlPr>
                        </m:fPr>
                        <m:num>
                          <m:r>
                            <a:rPr lang="de-DE" b="0" i="1" smtClean="0">
                              <a:solidFill>
                                <a:schemeClr val="bg1"/>
                              </a:solidFill>
                              <a:latin typeface="Cambria Math" panose="02040503050406030204" pitchFamily="18" charset="0"/>
                              <a:cs typeface="Arial" panose="020B0604020202020204" pitchFamily="34" charset="0"/>
                            </a:rPr>
                            <m:t>€</m:t>
                          </m:r>
                        </m:num>
                        <m:den>
                          <m:r>
                            <a:rPr lang="de-DE" b="0" i="1" smtClean="0">
                              <a:solidFill>
                                <a:schemeClr val="bg1"/>
                              </a:solidFill>
                              <a:latin typeface="Cambria Math" panose="02040503050406030204" pitchFamily="18" charset="0"/>
                              <a:cs typeface="Arial" panose="020B0604020202020204" pitchFamily="34" charset="0"/>
                            </a:rPr>
                            <m:t>𝑘𝑔</m:t>
                          </m:r>
                          <m:r>
                            <a:rPr lang="de-DE" b="0" i="1" smtClean="0">
                              <a:solidFill>
                                <a:schemeClr val="bg1"/>
                              </a:solidFill>
                              <a:latin typeface="Cambria Math" panose="02040503050406030204" pitchFamily="18" charset="0"/>
                              <a:cs typeface="Arial" panose="020B0604020202020204" pitchFamily="34" charset="0"/>
                            </a:rPr>
                            <m:t> </m:t>
                          </m:r>
                          <m:r>
                            <a:rPr lang="de-DE" b="0" i="1" smtClean="0">
                              <a:solidFill>
                                <a:schemeClr val="bg1"/>
                              </a:solidFill>
                              <a:latin typeface="Cambria Math" panose="02040503050406030204" pitchFamily="18" charset="0"/>
                              <a:cs typeface="Arial" panose="020B0604020202020204" pitchFamily="34" charset="0"/>
                            </a:rPr>
                            <m:t>𝑆𝑎𝑎𝑡𝑔𝑢𝑡</m:t>
                          </m:r>
                        </m:den>
                      </m:f>
                    </m:oMath>
                  </m:oMathPara>
                </a14:m>
                <a:endParaRPr lang="de-DE">
                  <a:solidFill>
                    <a:schemeClr val="bg1"/>
                  </a:solidFill>
                  <a:latin typeface="Arial" panose="020B0604020202020204" pitchFamily="34" charset="0"/>
                  <a:cs typeface="Arial" panose="020B0604020202020204" pitchFamily="34" charset="0"/>
                </a:endParaRPr>
              </a:p>
              <a:p>
                <a:endParaRPr lang="de-DE">
                  <a:solidFill>
                    <a:schemeClr val="bg1"/>
                  </a:solidFill>
                  <a:latin typeface="Arial" panose="020B0604020202020204" pitchFamily="34" charset="0"/>
                  <a:cs typeface="Arial" panose="020B0604020202020204" pitchFamily="34" charset="0"/>
                </a:endParaRPr>
              </a:p>
              <a:p>
                <a:endParaRPr lang="de-DE">
                  <a:solidFill>
                    <a:schemeClr val="tx1"/>
                  </a:solidFill>
                  <a:latin typeface="Arial" panose="020B0604020202020204" pitchFamily="34" charset="0"/>
                  <a:cs typeface="Arial" panose="020B0604020202020204" pitchFamily="34" charset="0"/>
                </a:endParaRPr>
              </a:p>
              <a:p>
                <a:endParaRPr lang="de-DE">
                  <a:solidFill>
                    <a:schemeClr val="tx1"/>
                  </a:solidFill>
                  <a:latin typeface="Arial" panose="020B0604020202020204" pitchFamily="34" charset="0"/>
                  <a:cs typeface="Arial" panose="020B0604020202020204" pitchFamily="34" charset="0"/>
                </a:endParaRPr>
              </a:p>
            </p:txBody>
          </p:sp>
        </mc:Choice>
        <mc:Fallback xmlns="">
          <p:sp>
            <p:nvSpPr>
              <p:cNvPr id="10" name="Rechteck 9">
                <a:extLst>
                  <a:ext uri="{FF2B5EF4-FFF2-40B4-BE49-F238E27FC236}">
                    <a16:creationId xmlns:a16="http://schemas.microsoft.com/office/drawing/2014/main" id="{EFC3C120-983C-D358-2159-B9B9FF8336CA}"/>
                  </a:ext>
                </a:extLst>
              </p:cNvPr>
              <p:cNvSpPr>
                <a:spLocks noRot="1" noChangeAspect="1" noMove="1" noResize="1" noEditPoints="1" noAdjustHandles="1" noChangeArrowheads="1" noChangeShapeType="1" noTextEdit="1"/>
              </p:cNvSpPr>
              <p:nvPr/>
            </p:nvSpPr>
            <p:spPr>
              <a:xfrm>
                <a:off x="0" y="1095840"/>
                <a:ext cx="9144000" cy="3562192"/>
              </a:xfrm>
              <a:prstGeom prst="rect">
                <a:avLst/>
              </a:prstGeom>
              <a:blipFill>
                <a:blip r:embed="rId3"/>
                <a:stretch>
                  <a:fillRect/>
                </a:stretch>
              </a:blipFill>
              <a:ln>
                <a:noFill/>
              </a:ln>
            </p:spPr>
            <p:txBody>
              <a:bodyPr/>
              <a:lstStyle/>
              <a:p>
                <a:r>
                  <a:rPr lang="en-US">
                    <a:noFill/>
                  </a:rPr>
                  <a:t> </a:t>
                </a:r>
              </a:p>
            </p:txBody>
          </p:sp>
        </mc:Fallback>
      </mc:AlternateContent>
      <p:sp>
        <p:nvSpPr>
          <p:cNvPr id="17" name="Foliennummernplatzhalter 16">
            <a:extLst>
              <a:ext uri="{FF2B5EF4-FFF2-40B4-BE49-F238E27FC236}">
                <a16:creationId xmlns:a16="http://schemas.microsoft.com/office/drawing/2014/main" id="{324FEE9B-C053-091E-606E-55A28224338F}"/>
              </a:ext>
            </a:extLst>
          </p:cNvPr>
          <p:cNvSpPr>
            <a:spLocks noGrp="1"/>
          </p:cNvSpPr>
          <p:nvPr>
            <p:ph type="sldNum" sz="quarter" idx="12"/>
          </p:nvPr>
        </p:nvSpPr>
        <p:spPr/>
        <p:txBody>
          <a:bodyPr/>
          <a:lstStyle/>
          <a:p>
            <a:fld id="{E6284D88-3594-244C-9DC1-2697C4820BF6}" type="slidenum">
              <a:rPr lang="de-DE" smtClean="0"/>
              <a:pPr/>
              <a:t>14</a:t>
            </a:fld>
            <a:endParaRPr lang="de-DE"/>
          </a:p>
        </p:txBody>
      </p:sp>
      <p:sp>
        <p:nvSpPr>
          <p:cNvPr id="5" name="Datumsplatzhalter 3">
            <a:extLst>
              <a:ext uri="{FF2B5EF4-FFF2-40B4-BE49-F238E27FC236}">
                <a16:creationId xmlns:a16="http://schemas.microsoft.com/office/drawing/2014/main" id="{65729160-2D34-D983-7813-C729882285B7}"/>
              </a:ext>
            </a:extLst>
          </p:cNvPr>
          <p:cNvSpPr>
            <a:spLocks noGrp="1"/>
          </p:cNvSpPr>
          <p:nvPr>
            <p:ph type="dt" sz="half" idx="10"/>
          </p:nvPr>
        </p:nvSpPr>
        <p:spPr>
          <a:xfrm>
            <a:off x="628650" y="4677984"/>
            <a:ext cx="4629150" cy="273844"/>
          </a:xfrm>
        </p:spPr>
        <p:txBody>
          <a:bodyPr/>
          <a:lstStyle/>
          <a:p>
            <a:r>
              <a:rPr lang="de-DE"/>
              <a:t> 10.01.2024				Annika Hosch</a:t>
            </a:r>
          </a:p>
        </p:txBody>
      </p:sp>
    </p:spTree>
    <p:extLst>
      <p:ext uri="{BB962C8B-B14F-4D97-AF65-F5344CB8AC3E}">
        <p14:creationId xmlns:p14="http://schemas.microsoft.com/office/powerpoint/2010/main" val="1894702483"/>
      </p:ext>
    </p:extLst>
  </p:cSld>
  <p:clrMapOvr>
    <a:masterClrMapping/>
  </p:clrMapOvr>
  <mc:AlternateContent xmlns:mc="http://schemas.openxmlformats.org/markup-compatibility/2006" xmlns:p14="http://schemas.microsoft.com/office/powerpoint/2010/main">
    <mc:Choice Requires="p14">
      <p:transition spd="slow" p14:dur="2000" advTm="82299"/>
    </mc:Choice>
    <mc:Fallback xmlns="">
      <p:transition spd="slow" advTm="82299"/>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A6A77A-2BA5-B04E-8A46-3DF7AD032B7F}"/>
              </a:ext>
            </a:extLst>
          </p:cNvPr>
          <p:cNvSpPr>
            <a:spLocks noGrp="1"/>
          </p:cNvSpPr>
          <p:nvPr>
            <p:ph type="title"/>
          </p:nvPr>
        </p:nvSpPr>
        <p:spPr>
          <a:xfrm>
            <a:off x="0" y="285750"/>
            <a:ext cx="6535638" cy="810090"/>
          </a:xfrm>
        </p:spPr>
        <p:txBody>
          <a:bodyPr>
            <a:normAutofit/>
          </a:bodyPr>
          <a:lstStyle/>
          <a:p>
            <a:r>
              <a:rPr lang="de-DE" sz="3600">
                <a:solidFill>
                  <a:schemeClr val="accent1">
                    <a:lumMod val="50000"/>
                  </a:schemeClr>
                </a:solidFill>
              </a:rPr>
              <a:t>2. CO</a:t>
            </a:r>
            <a:r>
              <a:rPr lang="de-DE" sz="3600" baseline="-25000">
                <a:solidFill>
                  <a:schemeClr val="accent1">
                    <a:lumMod val="50000"/>
                  </a:schemeClr>
                </a:solidFill>
              </a:rPr>
              <a:t>2 </a:t>
            </a:r>
            <a:r>
              <a:rPr lang="de-DE" sz="3600">
                <a:solidFill>
                  <a:schemeClr val="accent1">
                    <a:lumMod val="50000"/>
                  </a:schemeClr>
                </a:solidFill>
              </a:rPr>
              <a:t>Emissionen</a:t>
            </a:r>
          </a:p>
        </p:txBody>
      </p:sp>
      <p:sp>
        <p:nvSpPr>
          <p:cNvPr id="10" name="Rechteck 9">
            <a:extLst>
              <a:ext uri="{FF2B5EF4-FFF2-40B4-BE49-F238E27FC236}">
                <a16:creationId xmlns:a16="http://schemas.microsoft.com/office/drawing/2014/main" id="{EFC3C120-983C-D358-2159-B9B9FF8336CA}"/>
              </a:ext>
            </a:extLst>
          </p:cNvPr>
          <p:cNvSpPr/>
          <p:nvPr/>
        </p:nvSpPr>
        <p:spPr>
          <a:xfrm>
            <a:off x="0" y="1095840"/>
            <a:ext cx="9144000" cy="356219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de-DE">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de-DE">
                <a:solidFill>
                  <a:schemeClr val="bg1"/>
                </a:solidFill>
                <a:latin typeface="Arial" panose="020B0604020202020204" pitchFamily="34" charset="0"/>
                <a:cs typeface="Arial" panose="020B0604020202020204" pitchFamily="34" charset="0"/>
              </a:rPr>
              <a:t>Diesel: 14523 kg CO</a:t>
            </a:r>
            <a:r>
              <a:rPr lang="de-DE" baseline="-25000">
                <a:solidFill>
                  <a:schemeClr val="bg1"/>
                </a:solidFill>
                <a:latin typeface="Arial" panose="020B0604020202020204" pitchFamily="34" charset="0"/>
                <a:cs typeface="Arial" panose="020B0604020202020204" pitchFamily="34" charset="0"/>
              </a:rPr>
              <a:t>2</a:t>
            </a:r>
            <a:r>
              <a:rPr lang="de-DE">
                <a:solidFill>
                  <a:schemeClr val="bg1"/>
                </a:solidFill>
                <a:latin typeface="Arial" panose="020B0604020202020204" pitchFamily="34" charset="0"/>
                <a:cs typeface="Arial" panose="020B0604020202020204" pitchFamily="34" charset="0"/>
              </a:rPr>
              <a:t>- Äquivalente pro 1 TJ </a:t>
            </a:r>
            <a:br>
              <a:rPr lang="de-DE">
                <a:solidFill>
                  <a:schemeClr val="bg1"/>
                </a:solidFill>
                <a:latin typeface="Arial" panose="020B0604020202020204" pitchFamily="34" charset="0"/>
                <a:cs typeface="Arial" panose="020B0604020202020204" pitchFamily="34" charset="0"/>
              </a:rPr>
            </a:br>
            <a:r>
              <a:rPr lang="de-DE">
                <a:solidFill>
                  <a:schemeClr val="bg1"/>
                </a:solidFill>
                <a:latin typeface="Arial" panose="020B0604020202020204" pitchFamily="34" charset="0"/>
                <a:cs typeface="Arial" panose="020B0604020202020204" pitchFamily="34" charset="0"/>
              </a:rPr>
              <a:t>		-&gt; 0,14523 kg CO</a:t>
            </a:r>
            <a:r>
              <a:rPr lang="de-DE" baseline="-25000">
                <a:solidFill>
                  <a:schemeClr val="bg1"/>
                </a:solidFill>
                <a:latin typeface="Arial" panose="020B0604020202020204" pitchFamily="34" charset="0"/>
                <a:cs typeface="Arial" panose="020B0604020202020204" pitchFamily="34" charset="0"/>
              </a:rPr>
              <a:t>2</a:t>
            </a:r>
            <a:r>
              <a:rPr lang="de-DE">
                <a:solidFill>
                  <a:schemeClr val="bg1"/>
                </a:solidFill>
                <a:latin typeface="Arial" panose="020B0604020202020204" pitchFamily="34" charset="0"/>
                <a:cs typeface="Arial" panose="020B0604020202020204" pitchFamily="34" charset="0"/>
              </a:rPr>
              <a:t>- Äquivalente pro 1 MJ (inkl. </a:t>
            </a:r>
            <a:r>
              <a:rPr lang="de-DE" err="1">
                <a:solidFill>
                  <a:schemeClr val="bg1"/>
                </a:solidFill>
                <a:latin typeface="Arial" panose="020B0604020202020204" pitchFamily="34" charset="0"/>
                <a:cs typeface="Arial" panose="020B0604020202020204" pitchFamily="34" charset="0"/>
              </a:rPr>
              <a:t>Vorkette</a:t>
            </a:r>
            <a:r>
              <a:rPr lang="de-DE">
                <a:solidFill>
                  <a:schemeClr val="bg1"/>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endParaRPr lang="de-DE">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de-DE">
                <a:solidFill>
                  <a:schemeClr val="bg1"/>
                </a:solidFill>
                <a:latin typeface="Arial" panose="020B0604020202020204" pitchFamily="34" charset="0"/>
                <a:cs typeface="Arial" panose="020B0604020202020204" pitchFamily="34" charset="0"/>
              </a:rPr>
              <a:t>Saatgut: 0,35 kg CO</a:t>
            </a:r>
            <a:r>
              <a:rPr lang="de-DE" baseline="-25000">
                <a:solidFill>
                  <a:schemeClr val="bg1"/>
                </a:solidFill>
                <a:latin typeface="Arial" panose="020B0604020202020204" pitchFamily="34" charset="0"/>
                <a:cs typeface="Arial" panose="020B0604020202020204" pitchFamily="34" charset="0"/>
              </a:rPr>
              <a:t>2</a:t>
            </a:r>
            <a:r>
              <a:rPr lang="de-DE">
                <a:solidFill>
                  <a:schemeClr val="bg1"/>
                </a:solidFill>
                <a:latin typeface="Arial" panose="020B0604020202020204" pitchFamily="34" charset="0"/>
                <a:cs typeface="Arial" panose="020B0604020202020204" pitchFamily="34" charset="0"/>
              </a:rPr>
              <a:t>- Äquivalente pro kg Saatgut</a:t>
            </a:r>
          </a:p>
          <a:p>
            <a:pPr marL="285750" indent="-285750">
              <a:buFont typeface="Arial" panose="020B0604020202020204" pitchFamily="34" charset="0"/>
              <a:buChar char="•"/>
            </a:pPr>
            <a:endParaRPr lang="de-DE">
              <a:solidFill>
                <a:schemeClr val="bg1"/>
              </a:solidFill>
              <a:latin typeface="Arial" panose="020B0604020202020204" pitchFamily="34" charset="0"/>
              <a:cs typeface="Arial" panose="020B0604020202020204" pitchFamily="34" charset="0"/>
            </a:endParaRPr>
          </a:p>
          <a:p>
            <a:endParaRPr lang="de-DE">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de-DE">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de-DE">
              <a:solidFill>
                <a:schemeClr val="bg1"/>
              </a:solidFill>
              <a:latin typeface="Arial" panose="020B0604020202020204" pitchFamily="34" charset="0"/>
              <a:cs typeface="Arial" panose="020B0604020202020204" pitchFamily="34" charset="0"/>
            </a:endParaRPr>
          </a:p>
          <a:p>
            <a:endParaRPr lang="de-DE">
              <a:solidFill>
                <a:schemeClr val="tx1"/>
              </a:solidFill>
              <a:latin typeface="Arial" panose="020B0604020202020204" pitchFamily="34" charset="0"/>
              <a:cs typeface="Arial" panose="020B0604020202020204" pitchFamily="34" charset="0"/>
            </a:endParaRPr>
          </a:p>
          <a:p>
            <a:endParaRPr lang="de-DE">
              <a:solidFill>
                <a:schemeClr val="tx1"/>
              </a:solidFill>
              <a:latin typeface="Arial" panose="020B0604020202020204" pitchFamily="34" charset="0"/>
              <a:cs typeface="Arial" panose="020B0604020202020204" pitchFamily="34" charset="0"/>
            </a:endParaRPr>
          </a:p>
        </p:txBody>
      </p:sp>
      <p:sp>
        <p:nvSpPr>
          <p:cNvPr id="17" name="Foliennummernplatzhalter 16">
            <a:extLst>
              <a:ext uri="{FF2B5EF4-FFF2-40B4-BE49-F238E27FC236}">
                <a16:creationId xmlns:a16="http://schemas.microsoft.com/office/drawing/2014/main" id="{324FEE9B-C053-091E-606E-55A28224338F}"/>
              </a:ext>
            </a:extLst>
          </p:cNvPr>
          <p:cNvSpPr>
            <a:spLocks noGrp="1"/>
          </p:cNvSpPr>
          <p:nvPr>
            <p:ph type="sldNum" sz="quarter" idx="12"/>
          </p:nvPr>
        </p:nvSpPr>
        <p:spPr/>
        <p:txBody>
          <a:bodyPr/>
          <a:lstStyle/>
          <a:p>
            <a:fld id="{E6284D88-3594-244C-9DC1-2697C4820BF6}" type="slidenum">
              <a:rPr lang="de-DE" smtClean="0"/>
              <a:pPr/>
              <a:t>15</a:t>
            </a:fld>
            <a:endParaRPr lang="de-DE"/>
          </a:p>
        </p:txBody>
      </p:sp>
      <p:sp>
        <p:nvSpPr>
          <p:cNvPr id="5" name="Datumsplatzhalter 3">
            <a:extLst>
              <a:ext uri="{FF2B5EF4-FFF2-40B4-BE49-F238E27FC236}">
                <a16:creationId xmlns:a16="http://schemas.microsoft.com/office/drawing/2014/main" id="{65729160-2D34-D983-7813-C729882285B7}"/>
              </a:ext>
            </a:extLst>
          </p:cNvPr>
          <p:cNvSpPr>
            <a:spLocks noGrp="1"/>
          </p:cNvSpPr>
          <p:nvPr>
            <p:ph type="dt" sz="half" idx="10"/>
          </p:nvPr>
        </p:nvSpPr>
        <p:spPr>
          <a:xfrm>
            <a:off x="628650" y="4677984"/>
            <a:ext cx="4629150" cy="273844"/>
          </a:xfrm>
        </p:spPr>
        <p:txBody>
          <a:bodyPr/>
          <a:lstStyle/>
          <a:p>
            <a:r>
              <a:rPr lang="de-DE"/>
              <a:t> 10.01.2024				Annika Hosch</a:t>
            </a:r>
          </a:p>
        </p:txBody>
      </p:sp>
    </p:spTree>
    <p:extLst>
      <p:ext uri="{BB962C8B-B14F-4D97-AF65-F5344CB8AC3E}">
        <p14:creationId xmlns:p14="http://schemas.microsoft.com/office/powerpoint/2010/main" val="479031382"/>
      </p:ext>
    </p:extLst>
  </p:cSld>
  <p:clrMapOvr>
    <a:masterClrMapping/>
  </p:clrMapOvr>
  <mc:AlternateContent xmlns:mc="http://schemas.openxmlformats.org/markup-compatibility/2006" xmlns:p14="http://schemas.microsoft.com/office/powerpoint/2010/main">
    <mc:Choice Requires="p14">
      <p:transition spd="slow" p14:dur="2000" advTm="82299"/>
    </mc:Choice>
    <mc:Fallback xmlns="">
      <p:transition spd="slow" advTm="82299"/>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A6A77A-2BA5-B04E-8A46-3DF7AD032B7F}"/>
              </a:ext>
            </a:extLst>
          </p:cNvPr>
          <p:cNvSpPr>
            <a:spLocks noGrp="1"/>
          </p:cNvSpPr>
          <p:nvPr>
            <p:ph type="title"/>
          </p:nvPr>
        </p:nvSpPr>
        <p:spPr>
          <a:xfrm>
            <a:off x="0" y="285750"/>
            <a:ext cx="6535638" cy="810090"/>
          </a:xfrm>
        </p:spPr>
        <p:txBody>
          <a:bodyPr>
            <a:normAutofit/>
          </a:bodyPr>
          <a:lstStyle/>
          <a:p>
            <a:r>
              <a:rPr lang="de-DE" sz="3600">
                <a:solidFill>
                  <a:schemeClr val="accent1">
                    <a:lumMod val="50000"/>
                  </a:schemeClr>
                </a:solidFill>
              </a:rPr>
              <a:t>2. </a:t>
            </a:r>
            <a:r>
              <a:rPr lang="de-DE" sz="3600" err="1">
                <a:solidFill>
                  <a:schemeClr val="accent1">
                    <a:lumMod val="50000"/>
                  </a:schemeClr>
                </a:solidFill>
              </a:rPr>
              <a:t>Massedummy</a:t>
            </a:r>
            <a:endParaRPr lang="de-DE" sz="3600">
              <a:solidFill>
                <a:schemeClr val="accent1">
                  <a:lumMod val="50000"/>
                </a:schemeClr>
              </a:solidFill>
            </a:endParaRPr>
          </a:p>
        </p:txBody>
      </p:sp>
      <mc:AlternateContent xmlns:mc="http://schemas.openxmlformats.org/markup-compatibility/2006" xmlns:a14="http://schemas.microsoft.com/office/drawing/2010/main">
        <mc:Choice Requires="a14">
          <p:sp>
            <p:nvSpPr>
              <p:cNvPr id="10" name="Rechteck 9">
                <a:extLst>
                  <a:ext uri="{FF2B5EF4-FFF2-40B4-BE49-F238E27FC236}">
                    <a16:creationId xmlns:a16="http://schemas.microsoft.com/office/drawing/2014/main" id="{EFC3C120-983C-D358-2159-B9B9FF8336CA}"/>
                  </a:ext>
                </a:extLst>
              </p:cNvPr>
              <p:cNvSpPr/>
              <p:nvPr/>
            </p:nvSpPr>
            <p:spPr>
              <a:xfrm>
                <a:off x="0" y="1095840"/>
                <a:ext cx="9144000" cy="356219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de-DE">
                  <a:solidFill>
                    <a:schemeClr val="bg1"/>
                  </a:solidFill>
                  <a:latin typeface="Arial" panose="020B0604020202020204" pitchFamily="34" charset="0"/>
                  <a:cs typeface="Arial" panose="020B0604020202020204" pitchFamily="34" charset="0"/>
                </a:endParaRPr>
              </a:p>
              <a:p>
                <a:r>
                  <a:rPr lang="de-DE">
                    <a:solidFill>
                      <a:schemeClr val="bg1"/>
                    </a:solidFill>
                    <a:latin typeface="Arial" panose="020B0604020202020204" pitchFamily="34" charset="0"/>
                    <a:cs typeface="Arial" panose="020B0604020202020204" pitchFamily="34" charset="0"/>
                  </a:rPr>
                  <a:t>Zu Beginn des Prozessen wird ein </a:t>
                </a:r>
                <a:r>
                  <a:rPr lang="de-DE" err="1">
                    <a:solidFill>
                      <a:schemeClr val="bg1"/>
                    </a:solidFill>
                    <a:latin typeface="Arial" panose="020B0604020202020204" pitchFamily="34" charset="0"/>
                    <a:cs typeface="Arial" panose="020B0604020202020204" pitchFamily="34" charset="0"/>
                  </a:rPr>
                  <a:t>Massedummy</a:t>
                </a:r>
                <a:r>
                  <a:rPr lang="de-DE">
                    <a:solidFill>
                      <a:schemeClr val="bg1"/>
                    </a:solidFill>
                    <a:latin typeface="Arial" panose="020B0604020202020204" pitchFamily="34" charset="0"/>
                    <a:cs typeface="Arial" panose="020B0604020202020204" pitchFamily="34" charset="0"/>
                  </a:rPr>
                  <a:t> eingesetzt. Dieser ergibt sich wie folgt:</a:t>
                </a:r>
              </a:p>
              <a:p>
                <a:endParaRPr lang="de-DE" b="0" i="1">
                  <a:solidFill>
                    <a:schemeClr val="bg1"/>
                  </a:solidFill>
                  <a:latin typeface="Cambria Math" panose="02040503050406030204" pitchFamily="18" charset="0"/>
                  <a:cs typeface="Arial" panose="020B0604020202020204" pitchFamily="34" charset="0"/>
                </a:endParaRPr>
              </a:p>
              <a:p>
                <a:endParaRPr lang="de-DE" i="1">
                  <a:solidFill>
                    <a:schemeClr val="bg1"/>
                  </a:solidFill>
                  <a:latin typeface="Cambria Math" panose="02040503050406030204" pitchFamily="18"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sSub>
                        <m:sSubPr>
                          <m:ctrlPr>
                            <a:rPr lang="de-DE" b="0" i="1" smtClean="0">
                              <a:solidFill>
                                <a:schemeClr val="bg1"/>
                              </a:solidFill>
                              <a:latin typeface="Cambria Math" panose="02040503050406030204" pitchFamily="18" charset="0"/>
                              <a:cs typeface="Arial" panose="020B0604020202020204" pitchFamily="34" charset="0"/>
                            </a:rPr>
                          </m:ctrlPr>
                        </m:sSubPr>
                        <m:e>
                          <m:r>
                            <a:rPr lang="de-DE" b="0" i="1" smtClean="0">
                              <a:solidFill>
                                <a:schemeClr val="bg1"/>
                              </a:solidFill>
                              <a:latin typeface="Cambria Math" panose="02040503050406030204" pitchFamily="18" charset="0"/>
                              <a:cs typeface="Arial" panose="020B0604020202020204" pitchFamily="34" charset="0"/>
                            </a:rPr>
                            <m:t>𝑚</m:t>
                          </m:r>
                        </m:e>
                        <m:sub>
                          <m:r>
                            <a:rPr lang="de-DE" b="0" i="1" smtClean="0">
                              <a:solidFill>
                                <a:schemeClr val="bg1"/>
                              </a:solidFill>
                              <a:latin typeface="Cambria Math" panose="02040503050406030204" pitchFamily="18" charset="0"/>
                              <a:cs typeface="Arial" panose="020B0604020202020204" pitchFamily="34" charset="0"/>
                            </a:rPr>
                            <m:t>𝐷𝑢𝑚𝑚𝑦</m:t>
                          </m:r>
                        </m:sub>
                      </m:sSub>
                      <m:r>
                        <a:rPr lang="de-DE" b="0" i="1" smtClean="0">
                          <a:solidFill>
                            <a:schemeClr val="bg1"/>
                          </a:solidFill>
                          <a:latin typeface="Cambria Math" panose="02040503050406030204" pitchFamily="18" charset="0"/>
                          <a:cs typeface="Arial" panose="020B0604020202020204" pitchFamily="34" charset="0"/>
                        </a:rPr>
                        <m:t>=</m:t>
                      </m:r>
                      <m:sSub>
                        <m:sSubPr>
                          <m:ctrlPr>
                            <a:rPr lang="de-DE" b="0" i="1" smtClean="0">
                              <a:solidFill>
                                <a:schemeClr val="bg1"/>
                              </a:solidFill>
                              <a:latin typeface="Cambria Math" panose="02040503050406030204" pitchFamily="18" charset="0"/>
                              <a:cs typeface="Arial" panose="020B0604020202020204" pitchFamily="34" charset="0"/>
                            </a:rPr>
                          </m:ctrlPr>
                        </m:sSubPr>
                        <m:e>
                          <m:r>
                            <a:rPr lang="de-DE" b="0" i="1" smtClean="0">
                              <a:solidFill>
                                <a:schemeClr val="bg1"/>
                              </a:solidFill>
                              <a:latin typeface="Cambria Math" panose="02040503050406030204" pitchFamily="18" charset="0"/>
                              <a:cs typeface="Arial" panose="020B0604020202020204" pitchFamily="34" charset="0"/>
                            </a:rPr>
                            <m:t>𝑚</m:t>
                          </m:r>
                        </m:e>
                        <m:sub>
                          <m:f>
                            <m:fPr>
                              <m:ctrlPr>
                                <a:rPr lang="de-DE" b="0" i="1" smtClean="0">
                                  <a:solidFill>
                                    <a:schemeClr val="bg1"/>
                                  </a:solidFill>
                                  <a:latin typeface="Cambria Math" panose="02040503050406030204" pitchFamily="18" charset="0"/>
                                  <a:cs typeface="Arial" panose="020B0604020202020204" pitchFamily="34" charset="0"/>
                                </a:rPr>
                              </m:ctrlPr>
                            </m:fPr>
                            <m:num>
                              <m:r>
                                <a:rPr lang="de-DE" b="0" i="1" smtClean="0">
                                  <a:solidFill>
                                    <a:schemeClr val="bg1"/>
                                  </a:solidFill>
                                  <a:latin typeface="Cambria Math" panose="02040503050406030204" pitchFamily="18" charset="0"/>
                                  <a:cs typeface="Arial" panose="020B0604020202020204" pitchFamily="34" charset="0"/>
                                </a:rPr>
                                <m:t>𝐸𝑟𝑡𝑟𝑎𝑔</m:t>
                              </m:r>
                            </m:num>
                            <m:den>
                              <m:r>
                                <a:rPr lang="de-DE" b="0" i="1" smtClean="0">
                                  <a:solidFill>
                                    <a:schemeClr val="bg1"/>
                                  </a:solidFill>
                                  <a:latin typeface="Cambria Math" panose="02040503050406030204" pitchFamily="18" charset="0"/>
                                  <a:cs typeface="Arial" panose="020B0604020202020204" pitchFamily="34" charset="0"/>
                                </a:rPr>
                                <m:t>h𝑎</m:t>
                              </m:r>
                            </m:den>
                          </m:f>
                        </m:sub>
                      </m:sSub>
                      <m:r>
                        <a:rPr lang="de-DE" b="0" i="1" smtClean="0">
                          <a:solidFill>
                            <a:schemeClr val="bg1"/>
                          </a:solidFill>
                          <a:latin typeface="Cambria Math" panose="02040503050406030204" pitchFamily="18" charset="0"/>
                          <a:cs typeface="Arial" panose="020B0604020202020204" pitchFamily="34" charset="0"/>
                        </a:rPr>
                        <m:t>−</m:t>
                      </m:r>
                      <m:sSub>
                        <m:sSubPr>
                          <m:ctrlPr>
                            <a:rPr lang="de-DE" b="0" i="1" smtClean="0">
                              <a:solidFill>
                                <a:schemeClr val="bg1"/>
                              </a:solidFill>
                              <a:latin typeface="Cambria Math" panose="02040503050406030204" pitchFamily="18" charset="0"/>
                              <a:cs typeface="Arial" panose="020B0604020202020204" pitchFamily="34" charset="0"/>
                            </a:rPr>
                          </m:ctrlPr>
                        </m:sSubPr>
                        <m:e>
                          <m:r>
                            <a:rPr lang="de-DE" b="0" i="1" smtClean="0">
                              <a:solidFill>
                                <a:schemeClr val="bg1"/>
                              </a:solidFill>
                              <a:latin typeface="Cambria Math" panose="02040503050406030204" pitchFamily="18" charset="0"/>
                              <a:cs typeface="Arial" panose="020B0604020202020204" pitchFamily="34" charset="0"/>
                            </a:rPr>
                            <m:t>𝑚</m:t>
                          </m:r>
                        </m:e>
                        <m:sub>
                          <m:f>
                            <m:fPr>
                              <m:ctrlPr>
                                <a:rPr lang="de-DE" b="0" i="1" smtClean="0">
                                  <a:solidFill>
                                    <a:schemeClr val="bg1"/>
                                  </a:solidFill>
                                  <a:latin typeface="Cambria Math" panose="02040503050406030204" pitchFamily="18" charset="0"/>
                                  <a:cs typeface="Arial" panose="020B0604020202020204" pitchFamily="34" charset="0"/>
                                </a:rPr>
                              </m:ctrlPr>
                            </m:fPr>
                            <m:num>
                              <m:r>
                                <a:rPr lang="de-DE" b="0" i="1" smtClean="0">
                                  <a:solidFill>
                                    <a:schemeClr val="bg1"/>
                                  </a:solidFill>
                                  <a:latin typeface="Cambria Math" panose="02040503050406030204" pitchFamily="18" charset="0"/>
                                  <a:cs typeface="Arial" panose="020B0604020202020204" pitchFamily="34" charset="0"/>
                                </a:rPr>
                                <m:t>𝑆𝑎𝑎𝑡𝑔𝑢𝑡</m:t>
                              </m:r>
                            </m:num>
                            <m:den>
                              <m:r>
                                <a:rPr lang="de-DE" b="0" i="1" smtClean="0">
                                  <a:solidFill>
                                    <a:schemeClr val="bg1"/>
                                  </a:solidFill>
                                  <a:latin typeface="Cambria Math" panose="02040503050406030204" pitchFamily="18" charset="0"/>
                                  <a:cs typeface="Arial" panose="020B0604020202020204" pitchFamily="34" charset="0"/>
                                </a:rPr>
                                <m:t>h𝑎</m:t>
                              </m:r>
                            </m:den>
                          </m:f>
                        </m:sub>
                      </m:sSub>
                    </m:oMath>
                  </m:oMathPara>
                </a14:m>
                <a:endParaRPr lang="de-DE">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de-DE">
                  <a:solidFill>
                    <a:schemeClr val="bg1"/>
                  </a:solidFill>
                  <a:latin typeface="Arial" panose="020B0604020202020204" pitchFamily="34" charset="0"/>
                  <a:cs typeface="Arial" panose="020B0604020202020204" pitchFamily="34" charset="0"/>
                </a:endParaRPr>
              </a:p>
              <a:p>
                <a:endParaRPr lang="de-DE">
                  <a:solidFill>
                    <a:schemeClr val="tx1"/>
                  </a:solidFill>
                  <a:latin typeface="Arial" panose="020B0604020202020204" pitchFamily="34" charset="0"/>
                  <a:cs typeface="Arial" panose="020B0604020202020204" pitchFamily="34" charset="0"/>
                </a:endParaRPr>
              </a:p>
              <a:p>
                <a:endParaRPr lang="de-DE">
                  <a:solidFill>
                    <a:schemeClr val="tx1"/>
                  </a:solidFill>
                  <a:latin typeface="Arial" panose="020B0604020202020204" pitchFamily="34" charset="0"/>
                  <a:cs typeface="Arial" panose="020B0604020202020204" pitchFamily="34" charset="0"/>
                </a:endParaRPr>
              </a:p>
            </p:txBody>
          </p:sp>
        </mc:Choice>
        <mc:Fallback xmlns="">
          <p:sp>
            <p:nvSpPr>
              <p:cNvPr id="10" name="Rechteck 9">
                <a:extLst>
                  <a:ext uri="{FF2B5EF4-FFF2-40B4-BE49-F238E27FC236}">
                    <a16:creationId xmlns:a16="http://schemas.microsoft.com/office/drawing/2014/main" id="{EFC3C120-983C-D358-2159-B9B9FF8336CA}"/>
                  </a:ext>
                </a:extLst>
              </p:cNvPr>
              <p:cNvSpPr>
                <a:spLocks noRot="1" noChangeAspect="1" noMove="1" noResize="1" noEditPoints="1" noAdjustHandles="1" noChangeArrowheads="1" noChangeShapeType="1" noTextEdit="1"/>
              </p:cNvSpPr>
              <p:nvPr/>
            </p:nvSpPr>
            <p:spPr>
              <a:xfrm>
                <a:off x="0" y="1095840"/>
                <a:ext cx="9144000" cy="3562192"/>
              </a:xfrm>
              <a:prstGeom prst="rect">
                <a:avLst/>
              </a:prstGeom>
              <a:blipFill>
                <a:blip r:embed="rId3"/>
                <a:stretch>
                  <a:fillRect l="-533" r="-200"/>
                </a:stretch>
              </a:blipFill>
              <a:ln>
                <a:noFill/>
              </a:ln>
            </p:spPr>
            <p:txBody>
              <a:bodyPr/>
              <a:lstStyle/>
              <a:p>
                <a:r>
                  <a:rPr lang="en-US">
                    <a:noFill/>
                  </a:rPr>
                  <a:t> </a:t>
                </a:r>
              </a:p>
            </p:txBody>
          </p:sp>
        </mc:Fallback>
      </mc:AlternateContent>
      <p:sp>
        <p:nvSpPr>
          <p:cNvPr id="17" name="Foliennummernplatzhalter 16">
            <a:extLst>
              <a:ext uri="{FF2B5EF4-FFF2-40B4-BE49-F238E27FC236}">
                <a16:creationId xmlns:a16="http://schemas.microsoft.com/office/drawing/2014/main" id="{324FEE9B-C053-091E-606E-55A28224338F}"/>
              </a:ext>
            </a:extLst>
          </p:cNvPr>
          <p:cNvSpPr>
            <a:spLocks noGrp="1"/>
          </p:cNvSpPr>
          <p:nvPr>
            <p:ph type="sldNum" sz="quarter" idx="12"/>
          </p:nvPr>
        </p:nvSpPr>
        <p:spPr/>
        <p:txBody>
          <a:bodyPr/>
          <a:lstStyle/>
          <a:p>
            <a:fld id="{E6284D88-3594-244C-9DC1-2697C4820BF6}" type="slidenum">
              <a:rPr lang="de-DE" smtClean="0"/>
              <a:pPr/>
              <a:t>16</a:t>
            </a:fld>
            <a:endParaRPr lang="de-DE"/>
          </a:p>
        </p:txBody>
      </p:sp>
      <p:sp>
        <p:nvSpPr>
          <p:cNvPr id="5" name="Datumsplatzhalter 3">
            <a:extLst>
              <a:ext uri="{FF2B5EF4-FFF2-40B4-BE49-F238E27FC236}">
                <a16:creationId xmlns:a16="http://schemas.microsoft.com/office/drawing/2014/main" id="{65729160-2D34-D983-7813-C729882285B7}"/>
              </a:ext>
            </a:extLst>
          </p:cNvPr>
          <p:cNvSpPr>
            <a:spLocks noGrp="1"/>
          </p:cNvSpPr>
          <p:nvPr>
            <p:ph type="dt" sz="half" idx="10"/>
          </p:nvPr>
        </p:nvSpPr>
        <p:spPr>
          <a:xfrm>
            <a:off x="628650" y="4677984"/>
            <a:ext cx="4629150" cy="273844"/>
          </a:xfrm>
        </p:spPr>
        <p:txBody>
          <a:bodyPr/>
          <a:lstStyle/>
          <a:p>
            <a:r>
              <a:rPr lang="de-DE"/>
              <a:t> 10.01.2024				Annika Hosch</a:t>
            </a:r>
          </a:p>
        </p:txBody>
      </p:sp>
    </p:spTree>
    <p:extLst>
      <p:ext uri="{BB962C8B-B14F-4D97-AF65-F5344CB8AC3E}">
        <p14:creationId xmlns:p14="http://schemas.microsoft.com/office/powerpoint/2010/main" val="1692309376"/>
      </p:ext>
    </p:extLst>
  </p:cSld>
  <p:clrMapOvr>
    <a:masterClrMapping/>
  </p:clrMapOvr>
  <mc:AlternateContent xmlns:mc="http://schemas.openxmlformats.org/markup-compatibility/2006" xmlns:p14="http://schemas.microsoft.com/office/powerpoint/2010/main">
    <mc:Choice Requires="p14">
      <p:transition spd="slow" p14:dur="2000" advTm="82299"/>
    </mc:Choice>
    <mc:Fallback xmlns="">
      <p:transition spd="slow" advTm="82299"/>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A6A77A-2BA5-B04E-8A46-3DF7AD032B7F}"/>
              </a:ext>
            </a:extLst>
          </p:cNvPr>
          <p:cNvSpPr>
            <a:spLocks noGrp="1"/>
          </p:cNvSpPr>
          <p:nvPr>
            <p:ph type="title"/>
          </p:nvPr>
        </p:nvSpPr>
        <p:spPr>
          <a:xfrm>
            <a:off x="0" y="285750"/>
            <a:ext cx="6535638" cy="810090"/>
          </a:xfrm>
        </p:spPr>
        <p:txBody>
          <a:bodyPr>
            <a:normAutofit/>
          </a:bodyPr>
          <a:lstStyle/>
          <a:p>
            <a:r>
              <a:rPr lang="de-DE" sz="3600">
                <a:solidFill>
                  <a:schemeClr val="accent1">
                    <a:lumMod val="50000"/>
                  </a:schemeClr>
                </a:solidFill>
              </a:rPr>
              <a:t>3. Programmierung</a:t>
            </a:r>
          </a:p>
        </p:txBody>
      </p:sp>
      <p:sp>
        <p:nvSpPr>
          <p:cNvPr id="10" name="Rechteck 9">
            <a:extLst>
              <a:ext uri="{FF2B5EF4-FFF2-40B4-BE49-F238E27FC236}">
                <a16:creationId xmlns:a16="http://schemas.microsoft.com/office/drawing/2014/main" id="{EFC3C120-983C-D358-2159-B9B9FF8336CA}"/>
              </a:ext>
            </a:extLst>
          </p:cNvPr>
          <p:cNvSpPr/>
          <p:nvPr/>
        </p:nvSpPr>
        <p:spPr>
          <a:xfrm>
            <a:off x="0" y="1095840"/>
            <a:ext cx="9144000" cy="356219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de-DE">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de-DE">
              <a:solidFill>
                <a:schemeClr val="bg1"/>
              </a:solidFill>
              <a:latin typeface="Arial" panose="020B0604020202020204" pitchFamily="34" charset="0"/>
              <a:cs typeface="Arial" panose="020B0604020202020204" pitchFamily="34" charset="0"/>
            </a:endParaRPr>
          </a:p>
          <a:p>
            <a:endParaRPr lang="de-DE">
              <a:solidFill>
                <a:schemeClr val="tx1"/>
              </a:solidFill>
              <a:latin typeface="Arial" panose="020B0604020202020204" pitchFamily="34" charset="0"/>
              <a:cs typeface="Arial" panose="020B0604020202020204" pitchFamily="34" charset="0"/>
            </a:endParaRPr>
          </a:p>
          <a:p>
            <a:endParaRPr lang="de-DE">
              <a:solidFill>
                <a:schemeClr val="tx1"/>
              </a:solidFill>
              <a:latin typeface="Arial" panose="020B0604020202020204" pitchFamily="34" charset="0"/>
              <a:cs typeface="Arial" panose="020B0604020202020204" pitchFamily="34" charset="0"/>
            </a:endParaRPr>
          </a:p>
        </p:txBody>
      </p:sp>
      <p:sp>
        <p:nvSpPr>
          <p:cNvPr id="17" name="Foliennummernplatzhalter 16">
            <a:extLst>
              <a:ext uri="{FF2B5EF4-FFF2-40B4-BE49-F238E27FC236}">
                <a16:creationId xmlns:a16="http://schemas.microsoft.com/office/drawing/2014/main" id="{324FEE9B-C053-091E-606E-55A28224338F}"/>
              </a:ext>
            </a:extLst>
          </p:cNvPr>
          <p:cNvSpPr>
            <a:spLocks noGrp="1"/>
          </p:cNvSpPr>
          <p:nvPr>
            <p:ph type="sldNum" sz="quarter" idx="12"/>
          </p:nvPr>
        </p:nvSpPr>
        <p:spPr/>
        <p:txBody>
          <a:bodyPr/>
          <a:lstStyle/>
          <a:p>
            <a:fld id="{E6284D88-3594-244C-9DC1-2697C4820BF6}" type="slidenum">
              <a:rPr lang="de-DE" smtClean="0"/>
              <a:pPr/>
              <a:t>17</a:t>
            </a:fld>
            <a:endParaRPr lang="de-DE"/>
          </a:p>
        </p:txBody>
      </p:sp>
      <p:sp>
        <p:nvSpPr>
          <p:cNvPr id="5" name="Datumsplatzhalter 3">
            <a:extLst>
              <a:ext uri="{FF2B5EF4-FFF2-40B4-BE49-F238E27FC236}">
                <a16:creationId xmlns:a16="http://schemas.microsoft.com/office/drawing/2014/main" id="{65729160-2D34-D983-7813-C729882285B7}"/>
              </a:ext>
            </a:extLst>
          </p:cNvPr>
          <p:cNvSpPr>
            <a:spLocks noGrp="1"/>
          </p:cNvSpPr>
          <p:nvPr>
            <p:ph type="dt" sz="half" idx="10"/>
          </p:nvPr>
        </p:nvSpPr>
        <p:spPr>
          <a:xfrm>
            <a:off x="628650" y="4677984"/>
            <a:ext cx="4629150" cy="273844"/>
          </a:xfrm>
        </p:spPr>
        <p:txBody>
          <a:bodyPr/>
          <a:lstStyle/>
          <a:p>
            <a:r>
              <a:rPr lang="de-DE"/>
              <a:t> 10.01.2024				Annika Hosch</a:t>
            </a:r>
          </a:p>
        </p:txBody>
      </p:sp>
      <p:pic>
        <p:nvPicPr>
          <p:cNvPr id="6" name="Grafik 5">
            <a:extLst>
              <a:ext uri="{FF2B5EF4-FFF2-40B4-BE49-F238E27FC236}">
                <a16:creationId xmlns:a16="http://schemas.microsoft.com/office/drawing/2014/main" id="{B218FF6A-5CED-BDD1-100A-9BDFD55CD4C4}"/>
              </a:ext>
            </a:extLst>
          </p:cNvPr>
          <p:cNvPicPr>
            <a:picLocks noChangeAspect="1"/>
          </p:cNvPicPr>
          <p:nvPr/>
        </p:nvPicPr>
        <p:blipFill>
          <a:blip r:embed="rId3"/>
          <a:stretch>
            <a:fillRect/>
          </a:stretch>
        </p:blipFill>
        <p:spPr>
          <a:xfrm>
            <a:off x="99470" y="1003310"/>
            <a:ext cx="2400508" cy="3292125"/>
          </a:xfrm>
          <a:prstGeom prst="rect">
            <a:avLst/>
          </a:prstGeom>
        </p:spPr>
      </p:pic>
      <p:pic>
        <p:nvPicPr>
          <p:cNvPr id="8" name="Grafik 7">
            <a:extLst>
              <a:ext uri="{FF2B5EF4-FFF2-40B4-BE49-F238E27FC236}">
                <a16:creationId xmlns:a16="http://schemas.microsoft.com/office/drawing/2014/main" id="{30E93705-B0D0-3BA8-8D66-69D331216723}"/>
              </a:ext>
            </a:extLst>
          </p:cNvPr>
          <p:cNvPicPr>
            <a:picLocks noChangeAspect="1"/>
          </p:cNvPicPr>
          <p:nvPr/>
        </p:nvPicPr>
        <p:blipFill>
          <a:blip r:embed="rId4"/>
          <a:stretch>
            <a:fillRect/>
          </a:stretch>
        </p:blipFill>
        <p:spPr>
          <a:xfrm>
            <a:off x="3314481" y="1020667"/>
            <a:ext cx="2514818" cy="3238781"/>
          </a:xfrm>
          <a:prstGeom prst="rect">
            <a:avLst/>
          </a:prstGeom>
        </p:spPr>
      </p:pic>
      <p:pic>
        <p:nvPicPr>
          <p:cNvPr id="13" name="Grafik 12">
            <a:extLst>
              <a:ext uri="{FF2B5EF4-FFF2-40B4-BE49-F238E27FC236}">
                <a16:creationId xmlns:a16="http://schemas.microsoft.com/office/drawing/2014/main" id="{F9214E4D-9B1A-6091-EDFC-C713C504E8C4}"/>
              </a:ext>
            </a:extLst>
          </p:cNvPr>
          <p:cNvPicPr>
            <a:picLocks noChangeAspect="1"/>
          </p:cNvPicPr>
          <p:nvPr/>
        </p:nvPicPr>
        <p:blipFill>
          <a:blip r:embed="rId5"/>
          <a:stretch>
            <a:fillRect/>
          </a:stretch>
        </p:blipFill>
        <p:spPr>
          <a:xfrm>
            <a:off x="6535638" y="944461"/>
            <a:ext cx="2522439" cy="3314987"/>
          </a:xfrm>
          <a:prstGeom prst="rect">
            <a:avLst/>
          </a:prstGeom>
        </p:spPr>
      </p:pic>
    </p:spTree>
    <p:extLst>
      <p:ext uri="{BB962C8B-B14F-4D97-AF65-F5344CB8AC3E}">
        <p14:creationId xmlns:p14="http://schemas.microsoft.com/office/powerpoint/2010/main" val="3576652142"/>
      </p:ext>
    </p:extLst>
  </p:cSld>
  <p:clrMapOvr>
    <a:masterClrMapping/>
  </p:clrMapOvr>
  <mc:AlternateContent xmlns:mc="http://schemas.openxmlformats.org/markup-compatibility/2006" xmlns:p14="http://schemas.microsoft.com/office/powerpoint/2010/main">
    <mc:Choice Requires="p14">
      <p:transition spd="slow" p14:dur="2000" advTm="82299"/>
    </mc:Choice>
    <mc:Fallback xmlns="">
      <p:transition spd="slow" advTm="82299"/>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A6A77A-2BA5-B04E-8A46-3DF7AD032B7F}"/>
              </a:ext>
            </a:extLst>
          </p:cNvPr>
          <p:cNvSpPr>
            <a:spLocks noGrp="1"/>
          </p:cNvSpPr>
          <p:nvPr>
            <p:ph type="title"/>
          </p:nvPr>
        </p:nvSpPr>
        <p:spPr>
          <a:xfrm>
            <a:off x="0" y="285750"/>
            <a:ext cx="6535638" cy="810090"/>
          </a:xfrm>
        </p:spPr>
        <p:txBody>
          <a:bodyPr>
            <a:normAutofit/>
          </a:bodyPr>
          <a:lstStyle/>
          <a:p>
            <a:r>
              <a:rPr lang="de-DE" sz="3600">
                <a:solidFill>
                  <a:schemeClr val="accent1">
                    <a:lumMod val="50000"/>
                  </a:schemeClr>
                </a:solidFill>
              </a:rPr>
              <a:t>3. Programmierung</a:t>
            </a:r>
          </a:p>
        </p:txBody>
      </p:sp>
      <p:sp>
        <p:nvSpPr>
          <p:cNvPr id="10" name="Rechteck 9">
            <a:extLst>
              <a:ext uri="{FF2B5EF4-FFF2-40B4-BE49-F238E27FC236}">
                <a16:creationId xmlns:a16="http://schemas.microsoft.com/office/drawing/2014/main" id="{EFC3C120-983C-D358-2159-B9B9FF8336CA}"/>
              </a:ext>
            </a:extLst>
          </p:cNvPr>
          <p:cNvSpPr/>
          <p:nvPr/>
        </p:nvSpPr>
        <p:spPr>
          <a:xfrm>
            <a:off x="0" y="1095840"/>
            <a:ext cx="9144000" cy="356219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de-DE">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de-DE">
              <a:solidFill>
                <a:schemeClr val="bg1"/>
              </a:solidFill>
              <a:latin typeface="Arial" panose="020B0604020202020204" pitchFamily="34" charset="0"/>
              <a:cs typeface="Arial" panose="020B0604020202020204" pitchFamily="34" charset="0"/>
            </a:endParaRPr>
          </a:p>
          <a:p>
            <a:endParaRPr lang="de-DE">
              <a:solidFill>
                <a:schemeClr val="tx1"/>
              </a:solidFill>
              <a:latin typeface="Arial" panose="020B0604020202020204" pitchFamily="34" charset="0"/>
              <a:cs typeface="Arial" panose="020B0604020202020204" pitchFamily="34" charset="0"/>
            </a:endParaRPr>
          </a:p>
          <a:p>
            <a:endParaRPr lang="de-DE">
              <a:solidFill>
                <a:schemeClr val="tx1"/>
              </a:solidFill>
              <a:latin typeface="Arial" panose="020B0604020202020204" pitchFamily="34" charset="0"/>
              <a:cs typeface="Arial" panose="020B0604020202020204" pitchFamily="34" charset="0"/>
            </a:endParaRPr>
          </a:p>
        </p:txBody>
      </p:sp>
      <p:sp>
        <p:nvSpPr>
          <p:cNvPr id="17" name="Foliennummernplatzhalter 16">
            <a:extLst>
              <a:ext uri="{FF2B5EF4-FFF2-40B4-BE49-F238E27FC236}">
                <a16:creationId xmlns:a16="http://schemas.microsoft.com/office/drawing/2014/main" id="{324FEE9B-C053-091E-606E-55A28224338F}"/>
              </a:ext>
            </a:extLst>
          </p:cNvPr>
          <p:cNvSpPr>
            <a:spLocks noGrp="1"/>
          </p:cNvSpPr>
          <p:nvPr>
            <p:ph type="sldNum" sz="quarter" idx="12"/>
          </p:nvPr>
        </p:nvSpPr>
        <p:spPr/>
        <p:txBody>
          <a:bodyPr/>
          <a:lstStyle/>
          <a:p>
            <a:fld id="{E6284D88-3594-244C-9DC1-2697C4820BF6}" type="slidenum">
              <a:rPr lang="de-DE" smtClean="0"/>
              <a:pPr/>
              <a:t>18</a:t>
            </a:fld>
            <a:endParaRPr lang="de-DE"/>
          </a:p>
        </p:txBody>
      </p:sp>
      <p:sp>
        <p:nvSpPr>
          <p:cNvPr id="5" name="Datumsplatzhalter 3">
            <a:extLst>
              <a:ext uri="{FF2B5EF4-FFF2-40B4-BE49-F238E27FC236}">
                <a16:creationId xmlns:a16="http://schemas.microsoft.com/office/drawing/2014/main" id="{65729160-2D34-D983-7813-C729882285B7}"/>
              </a:ext>
            </a:extLst>
          </p:cNvPr>
          <p:cNvSpPr>
            <a:spLocks noGrp="1"/>
          </p:cNvSpPr>
          <p:nvPr>
            <p:ph type="dt" sz="half" idx="10"/>
          </p:nvPr>
        </p:nvSpPr>
        <p:spPr>
          <a:xfrm>
            <a:off x="628650" y="4677984"/>
            <a:ext cx="4629150" cy="273844"/>
          </a:xfrm>
        </p:spPr>
        <p:txBody>
          <a:bodyPr/>
          <a:lstStyle/>
          <a:p>
            <a:r>
              <a:rPr lang="de-DE"/>
              <a:t> 10.01.2024				Annika Hosch</a:t>
            </a:r>
          </a:p>
        </p:txBody>
      </p:sp>
      <p:pic>
        <p:nvPicPr>
          <p:cNvPr id="6" name="Grafik 5">
            <a:extLst>
              <a:ext uri="{FF2B5EF4-FFF2-40B4-BE49-F238E27FC236}">
                <a16:creationId xmlns:a16="http://schemas.microsoft.com/office/drawing/2014/main" id="{826838E3-9DD3-C709-055E-5055A8B752F5}"/>
              </a:ext>
            </a:extLst>
          </p:cNvPr>
          <p:cNvPicPr>
            <a:picLocks noChangeAspect="1"/>
          </p:cNvPicPr>
          <p:nvPr/>
        </p:nvPicPr>
        <p:blipFill>
          <a:blip r:embed="rId3"/>
          <a:stretch>
            <a:fillRect/>
          </a:stretch>
        </p:blipFill>
        <p:spPr>
          <a:xfrm>
            <a:off x="72000" y="1504950"/>
            <a:ext cx="9000000" cy="2400508"/>
          </a:xfrm>
          <a:prstGeom prst="rect">
            <a:avLst/>
          </a:prstGeom>
        </p:spPr>
      </p:pic>
    </p:spTree>
    <p:extLst>
      <p:ext uri="{BB962C8B-B14F-4D97-AF65-F5344CB8AC3E}">
        <p14:creationId xmlns:p14="http://schemas.microsoft.com/office/powerpoint/2010/main" val="4115910623"/>
      </p:ext>
    </p:extLst>
  </p:cSld>
  <p:clrMapOvr>
    <a:masterClrMapping/>
  </p:clrMapOvr>
  <mc:AlternateContent xmlns:mc="http://schemas.openxmlformats.org/markup-compatibility/2006" xmlns:p14="http://schemas.microsoft.com/office/powerpoint/2010/main">
    <mc:Choice Requires="p14">
      <p:transition spd="slow" p14:dur="2000" advTm="82299"/>
    </mc:Choice>
    <mc:Fallback xmlns="">
      <p:transition spd="slow" advTm="82299"/>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A6A77A-2BA5-B04E-8A46-3DF7AD032B7F}"/>
              </a:ext>
            </a:extLst>
          </p:cNvPr>
          <p:cNvSpPr>
            <a:spLocks noGrp="1"/>
          </p:cNvSpPr>
          <p:nvPr>
            <p:ph type="title"/>
          </p:nvPr>
        </p:nvSpPr>
        <p:spPr>
          <a:xfrm>
            <a:off x="0" y="285750"/>
            <a:ext cx="6535638" cy="810090"/>
          </a:xfrm>
        </p:spPr>
        <p:txBody>
          <a:bodyPr>
            <a:normAutofit/>
          </a:bodyPr>
          <a:lstStyle/>
          <a:p>
            <a:r>
              <a:rPr lang="de-DE" sz="3600">
                <a:solidFill>
                  <a:schemeClr val="accent1">
                    <a:lumMod val="50000"/>
                  </a:schemeClr>
                </a:solidFill>
              </a:rPr>
              <a:t>3. Programmierung</a:t>
            </a:r>
          </a:p>
        </p:txBody>
      </p:sp>
      <p:sp>
        <p:nvSpPr>
          <p:cNvPr id="10" name="Rechteck 9">
            <a:extLst>
              <a:ext uri="{FF2B5EF4-FFF2-40B4-BE49-F238E27FC236}">
                <a16:creationId xmlns:a16="http://schemas.microsoft.com/office/drawing/2014/main" id="{EFC3C120-983C-D358-2159-B9B9FF8336CA}"/>
              </a:ext>
            </a:extLst>
          </p:cNvPr>
          <p:cNvSpPr/>
          <p:nvPr/>
        </p:nvSpPr>
        <p:spPr>
          <a:xfrm>
            <a:off x="0" y="1095840"/>
            <a:ext cx="9144000" cy="356219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de-DE">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de-DE">
              <a:solidFill>
                <a:schemeClr val="bg1"/>
              </a:solidFill>
              <a:latin typeface="Arial" panose="020B0604020202020204" pitchFamily="34" charset="0"/>
              <a:cs typeface="Arial" panose="020B0604020202020204" pitchFamily="34" charset="0"/>
            </a:endParaRPr>
          </a:p>
          <a:p>
            <a:endParaRPr lang="de-DE">
              <a:solidFill>
                <a:schemeClr val="tx1"/>
              </a:solidFill>
              <a:latin typeface="Arial" panose="020B0604020202020204" pitchFamily="34" charset="0"/>
              <a:cs typeface="Arial" panose="020B0604020202020204" pitchFamily="34" charset="0"/>
            </a:endParaRPr>
          </a:p>
          <a:p>
            <a:endParaRPr lang="de-DE">
              <a:solidFill>
                <a:schemeClr val="tx1"/>
              </a:solidFill>
              <a:latin typeface="Arial" panose="020B0604020202020204" pitchFamily="34" charset="0"/>
              <a:cs typeface="Arial" panose="020B0604020202020204" pitchFamily="34" charset="0"/>
            </a:endParaRPr>
          </a:p>
        </p:txBody>
      </p:sp>
      <p:sp>
        <p:nvSpPr>
          <p:cNvPr id="17" name="Foliennummernplatzhalter 16">
            <a:extLst>
              <a:ext uri="{FF2B5EF4-FFF2-40B4-BE49-F238E27FC236}">
                <a16:creationId xmlns:a16="http://schemas.microsoft.com/office/drawing/2014/main" id="{324FEE9B-C053-091E-606E-55A28224338F}"/>
              </a:ext>
            </a:extLst>
          </p:cNvPr>
          <p:cNvSpPr>
            <a:spLocks noGrp="1"/>
          </p:cNvSpPr>
          <p:nvPr>
            <p:ph type="sldNum" sz="quarter" idx="12"/>
          </p:nvPr>
        </p:nvSpPr>
        <p:spPr/>
        <p:txBody>
          <a:bodyPr/>
          <a:lstStyle/>
          <a:p>
            <a:fld id="{E6284D88-3594-244C-9DC1-2697C4820BF6}" type="slidenum">
              <a:rPr lang="de-DE" smtClean="0"/>
              <a:pPr/>
              <a:t>19</a:t>
            </a:fld>
            <a:endParaRPr lang="de-DE"/>
          </a:p>
        </p:txBody>
      </p:sp>
      <p:sp>
        <p:nvSpPr>
          <p:cNvPr id="5" name="Datumsplatzhalter 3">
            <a:extLst>
              <a:ext uri="{FF2B5EF4-FFF2-40B4-BE49-F238E27FC236}">
                <a16:creationId xmlns:a16="http://schemas.microsoft.com/office/drawing/2014/main" id="{65729160-2D34-D983-7813-C729882285B7}"/>
              </a:ext>
            </a:extLst>
          </p:cNvPr>
          <p:cNvSpPr>
            <a:spLocks noGrp="1"/>
          </p:cNvSpPr>
          <p:nvPr>
            <p:ph type="dt" sz="half" idx="10"/>
          </p:nvPr>
        </p:nvSpPr>
        <p:spPr>
          <a:xfrm>
            <a:off x="628650" y="4677984"/>
            <a:ext cx="4629150" cy="273844"/>
          </a:xfrm>
        </p:spPr>
        <p:txBody>
          <a:bodyPr/>
          <a:lstStyle/>
          <a:p>
            <a:r>
              <a:rPr lang="de-DE"/>
              <a:t> 10.01.2024				Annika Hosch</a:t>
            </a:r>
          </a:p>
        </p:txBody>
      </p:sp>
      <p:pic>
        <p:nvPicPr>
          <p:cNvPr id="8" name="Grafik 7">
            <a:extLst>
              <a:ext uri="{FF2B5EF4-FFF2-40B4-BE49-F238E27FC236}">
                <a16:creationId xmlns:a16="http://schemas.microsoft.com/office/drawing/2014/main" id="{8692C6CD-620E-A741-7E1C-F882D24C2827}"/>
              </a:ext>
            </a:extLst>
          </p:cNvPr>
          <p:cNvPicPr>
            <a:picLocks noChangeAspect="1"/>
          </p:cNvPicPr>
          <p:nvPr/>
        </p:nvPicPr>
        <p:blipFill>
          <a:blip r:embed="rId3"/>
          <a:stretch>
            <a:fillRect/>
          </a:stretch>
        </p:blipFill>
        <p:spPr>
          <a:xfrm>
            <a:off x="114300" y="1733550"/>
            <a:ext cx="8915400" cy="1847589"/>
          </a:xfrm>
          <a:prstGeom prst="rect">
            <a:avLst/>
          </a:prstGeom>
        </p:spPr>
      </p:pic>
    </p:spTree>
    <p:extLst>
      <p:ext uri="{BB962C8B-B14F-4D97-AF65-F5344CB8AC3E}">
        <p14:creationId xmlns:p14="http://schemas.microsoft.com/office/powerpoint/2010/main" val="2093502699"/>
      </p:ext>
    </p:extLst>
  </p:cSld>
  <p:clrMapOvr>
    <a:masterClrMapping/>
  </p:clrMapOvr>
  <mc:AlternateContent xmlns:mc="http://schemas.openxmlformats.org/markup-compatibility/2006" xmlns:p14="http://schemas.microsoft.com/office/powerpoint/2010/main">
    <mc:Choice Requires="p14">
      <p:transition spd="slow" p14:dur="2000" advTm="82299"/>
    </mc:Choice>
    <mc:Fallback xmlns="">
      <p:transition spd="slow" advTm="82299"/>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A6A77A-2BA5-B04E-8A46-3DF7AD032B7F}"/>
              </a:ext>
            </a:extLst>
          </p:cNvPr>
          <p:cNvSpPr>
            <a:spLocks noGrp="1"/>
          </p:cNvSpPr>
          <p:nvPr>
            <p:ph type="title"/>
          </p:nvPr>
        </p:nvSpPr>
        <p:spPr>
          <a:xfrm>
            <a:off x="0" y="285750"/>
            <a:ext cx="6535638" cy="810090"/>
          </a:xfrm>
        </p:spPr>
        <p:txBody>
          <a:bodyPr>
            <a:normAutofit/>
          </a:bodyPr>
          <a:lstStyle/>
          <a:p>
            <a:r>
              <a:rPr lang="de-DE" sz="3600">
                <a:solidFill>
                  <a:schemeClr val="accent1">
                    <a:lumMod val="50000"/>
                  </a:schemeClr>
                </a:solidFill>
              </a:rPr>
              <a:t>4. Auswertung</a:t>
            </a:r>
          </a:p>
        </p:txBody>
      </p:sp>
      <p:sp>
        <p:nvSpPr>
          <p:cNvPr id="10" name="Rechteck 9">
            <a:extLst>
              <a:ext uri="{FF2B5EF4-FFF2-40B4-BE49-F238E27FC236}">
                <a16:creationId xmlns:a16="http://schemas.microsoft.com/office/drawing/2014/main" id="{EFC3C120-983C-D358-2159-B9B9FF8336CA}"/>
              </a:ext>
            </a:extLst>
          </p:cNvPr>
          <p:cNvSpPr/>
          <p:nvPr/>
        </p:nvSpPr>
        <p:spPr>
          <a:xfrm>
            <a:off x="0" y="1095840"/>
            <a:ext cx="9144000" cy="356219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de-DE">
              <a:solidFill>
                <a:schemeClr val="bg1"/>
              </a:solidFill>
              <a:latin typeface="Arial" panose="020B0604020202020204" pitchFamily="34" charset="0"/>
              <a:cs typeface="Arial" panose="020B0604020202020204" pitchFamily="34" charset="0"/>
            </a:endParaRPr>
          </a:p>
          <a:p>
            <a:r>
              <a:rPr lang="de-DE">
                <a:solidFill>
                  <a:schemeClr val="bg1"/>
                </a:solidFill>
                <a:latin typeface="Arial" panose="020B0604020202020204" pitchFamily="34" charset="0"/>
                <a:cs typeface="Arial" panose="020B0604020202020204" pitchFamily="34" charset="0"/>
              </a:rPr>
              <a:t>Wieviel CO</a:t>
            </a:r>
            <a:r>
              <a:rPr lang="de-DE" baseline="-25000">
                <a:solidFill>
                  <a:schemeClr val="bg1"/>
                </a:solidFill>
                <a:latin typeface="Arial" panose="020B0604020202020204" pitchFamily="34" charset="0"/>
                <a:cs typeface="Arial" panose="020B0604020202020204" pitchFamily="34" charset="0"/>
              </a:rPr>
              <a:t>2</a:t>
            </a:r>
            <a:r>
              <a:rPr lang="de-DE">
                <a:solidFill>
                  <a:schemeClr val="bg1"/>
                </a:solidFill>
                <a:latin typeface="Arial" panose="020B0604020202020204" pitchFamily="34" charset="0"/>
                <a:cs typeface="Arial" panose="020B0604020202020204" pitchFamily="34" charset="0"/>
              </a:rPr>
              <a:t> stößt welche Prozess aus?</a:t>
            </a:r>
          </a:p>
          <a:p>
            <a:endParaRPr lang="de-DE">
              <a:solidFill>
                <a:schemeClr val="bg1"/>
              </a:solidFill>
              <a:latin typeface="Arial" panose="020B0604020202020204" pitchFamily="34" charset="0"/>
              <a:cs typeface="Arial" panose="020B0604020202020204" pitchFamily="34" charset="0"/>
            </a:endParaRPr>
          </a:p>
          <a:p>
            <a:r>
              <a:rPr lang="de-DE">
                <a:solidFill>
                  <a:schemeClr val="bg1"/>
                </a:solidFill>
                <a:latin typeface="Arial" panose="020B0604020202020204" pitchFamily="34" charset="0"/>
                <a:cs typeface="Arial" panose="020B0604020202020204" pitchFamily="34" charset="0"/>
              </a:rPr>
              <a:t>Pro Tonne produziertem Soja verursacht der Prozess etwa 169,18 kg CO</a:t>
            </a:r>
            <a:r>
              <a:rPr lang="de-DE" baseline="-25000">
                <a:solidFill>
                  <a:schemeClr val="bg1"/>
                </a:solidFill>
                <a:latin typeface="Arial" panose="020B0604020202020204" pitchFamily="34" charset="0"/>
                <a:cs typeface="Arial" panose="020B0604020202020204" pitchFamily="34" charset="0"/>
              </a:rPr>
              <a:t>2-Eq</a:t>
            </a:r>
            <a:r>
              <a:rPr lang="de-DE">
                <a:solidFill>
                  <a:schemeClr val="bg1"/>
                </a:solidFill>
                <a:latin typeface="Arial" panose="020B0604020202020204" pitchFamily="34" charset="0"/>
                <a:cs typeface="Arial" panose="020B0604020202020204" pitchFamily="34" charset="0"/>
              </a:rPr>
              <a:t>, </a:t>
            </a:r>
            <a:br>
              <a:rPr lang="de-DE">
                <a:solidFill>
                  <a:schemeClr val="bg1"/>
                </a:solidFill>
                <a:latin typeface="Arial" panose="020B0604020202020204" pitchFamily="34" charset="0"/>
                <a:cs typeface="Arial" panose="020B0604020202020204" pitchFamily="34" charset="0"/>
              </a:rPr>
            </a:br>
            <a:r>
              <a:rPr lang="de-DE">
                <a:solidFill>
                  <a:schemeClr val="bg1"/>
                </a:solidFill>
                <a:latin typeface="Arial" panose="020B0604020202020204" pitchFamily="34" charset="0"/>
                <a:cs typeface="Arial" panose="020B0604020202020204" pitchFamily="34" charset="0"/>
              </a:rPr>
              <a:t>davon stammen etwa  150,77 kg CO</a:t>
            </a:r>
            <a:r>
              <a:rPr lang="de-DE" baseline="-25000">
                <a:solidFill>
                  <a:schemeClr val="bg1"/>
                </a:solidFill>
                <a:latin typeface="Arial" panose="020B0604020202020204" pitchFamily="34" charset="0"/>
                <a:cs typeface="Arial" panose="020B0604020202020204" pitchFamily="34" charset="0"/>
              </a:rPr>
              <a:t>2-Eq</a:t>
            </a:r>
            <a:r>
              <a:rPr lang="de-DE">
                <a:solidFill>
                  <a:schemeClr val="bg1"/>
                </a:solidFill>
                <a:latin typeface="Arial" panose="020B0604020202020204" pitchFamily="34" charset="0"/>
                <a:cs typeface="Arial" panose="020B0604020202020204" pitchFamily="34" charset="0"/>
              </a:rPr>
              <a:t> aus der Verbrennung von Diesel. </a:t>
            </a:r>
          </a:p>
        </p:txBody>
      </p:sp>
      <p:sp>
        <p:nvSpPr>
          <p:cNvPr id="17" name="Foliennummernplatzhalter 16">
            <a:extLst>
              <a:ext uri="{FF2B5EF4-FFF2-40B4-BE49-F238E27FC236}">
                <a16:creationId xmlns:a16="http://schemas.microsoft.com/office/drawing/2014/main" id="{324FEE9B-C053-091E-606E-55A28224338F}"/>
              </a:ext>
            </a:extLst>
          </p:cNvPr>
          <p:cNvSpPr>
            <a:spLocks noGrp="1"/>
          </p:cNvSpPr>
          <p:nvPr>
            <p:ph type="sldNum" sz="quarter" idx="12"/>
          </p:nvPr>
        </p:nvSpPr>
        <p:spPr/>
        <p:txBody>
          <a:bodyPr/>
          <a:lstStyle/>
          <a:p>
            <a:fld id="{E6284D88-3594-244C-9DC1-2697C4820BF6}" type="slidenum">
              <a:rPr lang="de-DE" smtClean="0"/>
              <a:pPr/>
              <a:t>20</a:t>
            </a:fld>
            <a:endParaRPr lang="de-DE"/>
          </a:p>
        </p:txBody>
      </p:sp>
      <p:sp>
        <p:nvSpPr>
          <p:cNvPr id="5" name="Datumsplatzhalter 3">
            <a:extLst>
              <a:ext uri="{FF2B5EF4-FFF2-40B4-BE49-F238E27FC236}">
                <a16:creationId xmlns:a16="http://schemas.microsoft.com/office/drawing/2014/main" id="{65729160-2D34-D983-7813-C729882285B7}"/>
              </a:ext>
            </a:extLst>
          </p:cNvPr>
          <p:cNvSpPr>
            <a:spLocks noGrp="1"/>
          </p:cNvSpPr>
          <p:nvPr>
            <p:ph type="dt" sz="half" idx="10"/>
          </p:nvPr>
        </p:nvSpPr>
        <p:spPr>
          <a:xfrm>
            <a:off x="628650" y="4677984"/>
            <a:ext cx="4629150" cy="273844"/>
          </a:xfrm>
        </p:spPr>
        <p:txBody>
          <a:bodyPr/>
          <a:lstStyle/>
          <a:p>
            <a:r>
              <a:rPr lang="de-DE"/>
              <a:t> 10.01.2024				Annika Hosch</a:t>
            </a:r>
          </a:p>
        </p:txBody>
      </p:sp>
      <p:pic>
        <p:nvPicPr>
          <p:cNvPr id="6" name="Grafik 5">
            <a:extLst>
              <a:ext uri="{FF2B5EF4-FFF2-40B4-BE49-F238E27FC236}">
                <a16:creationId xmlns:a16="http://schemas.microsoft.com/office/drawing/2014/main" id="{CA6BD030-F131-6D53-C727-E7722B04261E}"/>
              </a:ext>
            </a:extLst>
          </p:cNvPr>
          <p:cNvPicPr>
            <a:picLocks noChangeAspect="1"/>
          </p:cNvPicPr>
          <p:nvPr/>
        </p:nvPicPr>
        <p:blipFill>
          <a:blip r:embed="rId3"/>
          <a:stretch>
            <a:fillRect/>
          </a:stretch>
        </p:blipFill>
        <p:spPr>
          <a:xfrm>
            <a:off x="37253" y="2724150"/>
            <a:ext cx="9060965" cy="1623201"/>
          </a:xfrm>
          <a:prstGeom prst="rect">
            <a:avLst/>
          </a:prstGeom>
        </p:spPr>
      </p:pic>
    </p:spTree>
    <p:extLst>
      <p:ext uri="{BB962C8B-B14F-4D97-AF65-F5344CB8AC3E}">
        <p14:creationId xmlns:p14="http://schemas.microsoft.com/office/powerpoint/2010/main" val="1127964516"/>
      </p:ext>
    </p:extLst>
  </p:cSld>
  <p:clrMapOvr>
    <a:masterClrMapping/>
  </p:clrMapOvr>
  <mc:AlternateContent xmlns:mc="http://schemas.openxmlformats.org/markup-compatibility/2006" xmlns:p14="http://schemas.microsoft.com/office/powerpoint/2010/main">
    <mc:Choice Requires="p14">
      <p:transition spd="slow" p14:dur="2000" advTm="82299"/>
    </mc:Choice>
    <mc:Fallback xmlns="">
      <p:transition spd="slow" advTm="8229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A6A77A-2BA5-B04E-8A46-3DF7AD032B7F}"/>
              </a:ext>
            </a:extLst>
          </p:cNvPr>
          <p:cNvSpPr>
            <a:spLocks noGrp="1"/>
          </p:cNvSpPr>
          <p:nvPr>
            <p:ph type="title"/>
          </p:nvPr>
        </p:nvSpPr>
        <p:spPr/>
        <p:txBody>
          <a:bodyPr>
            <a:normAutofit/>
          </a:bodyPr>
          <a:lstStyle/>
          <a:p>
            <a:r>
              <a:rPr lang="de-DE" sz="3600">
                <a:cs typeface="Arial"/>
              </a:rPr>
              <a:t>Contents</a:t>
            </a:r>
          </a:p>
        </p:txBody>
      </p:sp>
      <p:sp>
        <p:nvSpPr>
          <p:cNvPr id="4" name="Datumsplatzhalter 3">
            <a:extLst>
              <a:ext uri="{FF2B5EF4-FFF2-40B4-BE49-F238E27FC236}">
                <a16:creationId xmlns:a16="http://schemas.microsoft.com/office/drawing/2014/main" id="{F695207E-8C12-0043-9CE7-EAEE8B45CF42}"/>
              </a:ext>
            </a:extLst>
          </p:cNvPr>
          <p:cNvSpPr>
            <a:spLocks noGrp="1"/>
          </p:cNvSpPr>
          <p:nvPr>
            <p:ph type="dt" sz="half" idx="10"/>
          </p:nvPr>
        </p:nvSpPr>
        <p:spPr>
          <a:xfrm>
            <a:off x="628650" y="4677984"/>
            <a:ext cx="4629150" cy="273844"/>
          </a:xfrm>
        </p:spPr>
        <p:txBody>
          <a:bodyPr/>
          <a:lstStyle/>
          <a:p>
            <a:fld id="{5D971E67-AF81-456C-AD82-BF6FDA912A4E}" type="datetime4">
              <a:rPr lang="de-DE" smtClean="0"/>
              <a:t>20. Januar 2024</a:t>
            </a:fld>
            <a:r>
              <a:rPr lang="de-DE"/>
              <a:t>	Gruppe 2 – Jan Polensky, Karsten Kolb, Annika Hosch</a:t>
            </a:r>
          </a:p>
        </p:txBody>
      </p:sp>
      <p:sp>
        <p:nvSpPr>
          <p:cNvPr id="8" name="Rechteck 7">
            <a:extLst>
              <a:ext uri="{FF2B5EF4-FFF2-40B4-BE49-F238E27FC236}">
                <a16:creationId xmlns:a16="http://schemas.microsoft.com/office/drawing/2014/main" id="{F3834EF4-7489-8364-018C-D6AF7CF25540}"/>
              </a:ext>
            </a:extLst>
          </p:cNvPr>
          <p:cNvSpPr/>
          <p:nvPr/>
        </p:nvSpPr>
        <p:spPr>
          <a:xfrm>
            <a:off x="304800" y="1419225"/>
            <a:ext cx="7007678" cy="37283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a:p>
        </p:txBody>
      </p:sp>
      <p:sp>
        <p:nvSpPr>
          <p:cNvPr id="9" name="Textfeld 8">
            <a:extLst>
              <a:ext uri="{FF2B5EF4-FFF2-40B4-BE49-F238E27FC236}">
                <a16:creationId xmlns:a16="http://schemas.microsoft.com/office/drawing/2014/main" id="{34BF0C44-6F93-9180-3A23-D9FA67E6383B}"/>
              </a:ext>
            </a:extLst>
          </p:cNvPr>
          <p:cNvSpPr txBox="1"/>
          <p:nvPr/>
        </p:nvSpPr>
        <p:spPr>
          <a:xfrm>
            <a:off x="307522" y="1420586"/>
            <a:ext cx="4027836" cy="375753"/>
          </a:xfrm>
          <a:prstGeom prst="rect">
            <a:avLst/>
          </a:prstGeom>
          <a:noFill/>
        </p:spPr>
        <p:txBody>
          <a:bodyPr wrap="square" lIns="91440" tIns="45720" rIns="91440" bIns="45720" rtlCol="0" anchor="t">
            <a:spAutoFit/>
          </a:bodyPr>
          <a:lstStyle/>
          <a:p>
            <a:pPr marL="342900" indent="-342900">
              <a:buAutoNum type="arabicPeriod"/>
            </a:pPr>
            <a:r>
              <a:rPr lang="de-DE" err="1">
                <a:solidFill>
                  <a:schemeClr val="bg1"/>
                </a:solidFill>
                <a:latin typeface="Arial"/>
                <a:cs typeface="Arial"/>
              </a:rPr>
              <a:t>Introduction</a:t>
            </a:r>
            <a:endParaRPr lang="de-DE" err="1">
              <a:solidFill>
                <a:schemeClr val="bg1"/>
              </a:solidFill>
              <a:cs typeface="Arial" charset="0"/>
            </a:endParaRPr>
          </a:p>
        </p:txBody>
      </p:sp>
      <p:sp>
        <p:nvSpPr>
          <p:cNvPr id="10" name="Rechteck 9">
            <a:extLst>
              <a:ext uri="{FF2B5EF4-FFF2-40B4-BE49-F238E27FC236}">
                <a16:creationId xmlns:a16="http://schemas.microsoft.com/office/drawing/2014/main" id="{D42DC52C-BD87-A60C-853F-B1AEA38954E6}"/>
              </a:ext>
            </a:extLst>
          </p:cNvPr>
          <p:cNvSpPr/>
          <p:nvPr/>
        </p:nvSpPr>
        <p:spPr>
          <a:xfrm>
            <a:off x="304800" y="1906838"/>
            <a:ext cx="7007678" cy="381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a:p>
        </p:txBody>
      </p:sp>
      <p:sp>
        <p:nvSpPr>
          <p:cNvPr id="11" name="Textfeld 10">
            <a:extLst>
              <a:ext uri="{FF2B5EF4-FFF2-40B4-BE49-F238E27FC236}">
                <a16:creationId xmlns:a16="http://schemas.microsoft.com/office/drawing/2014/main" id="{90D5EAB4-AB86-614A-8591-B0EEE1861164}"/>
              </a:ext>
            </a:extLst>
          </p:cNvPr>
          <p:cNvSpPr txBox="1"/>
          <p:nvPr/>
        </p:nvSpPr>
        <p:spPr>
          <a:xfrm>
            <a:off x="304586" y="1909942"/>
            <a:ext cx="5568379" cy="369332"/>
          </a:xfrm>
          <a:prstGeom prst="rect">
            <a:avLst/>
          </a:prstGeom>
          <a:noFill/>
        </p:spPr>
        <p:txBody>
          <a:bodyPr wrap="square" lIns="91440" tIns="45720" rIns="91440" bIns="45720" rtlCol="0" anchor="t">
            <a:spAutoFit/>
          </a:bodyPr>
          <a:lstStyle/>
          <a:p>
            <a:r>
              <a:rPr lang="de-DE">
                <a:solidFill>
                  <a:schemeClr val="bg1"/>
                </a:solidFill>
                <a:latin typeface="Arial"/>
                <a:cs typeface="Arial"/>
              </a:rPr>
              <a:t>2.  Setting </a:t>
            </a:r>
            <a:r>
              <a:rPr lang="de-DE" err="1">
                <a:solidFill>
                  <a:schemeClr val="bg1"/>
                </a:solidFill>
                <a:latin typeface="Arial"/>
                <a:cs typeface="Arial"/>
              </a:rPr>
              <a:t>up</a:t>
            </a:r>
            <a:r>
              <a:rPr lang="de-DE">
                <a:solidFill>
                  <a:schemeClr val="bg1"/>
                </a:solidFill>
                <a:latin typeface="Arial"/>
                <a:cs typeface="Arial"/>
              </a:rPr>
              <a:t> a </a:t>
            </a:r>
            <a:r>
              <a:rPr lang="de-DE" err="1">
                <a:solidFill>
                  <a:schemeClr val="bg1"/>
                </a:solidFill>
                <a:latin typeface="Arial"/>
                <a:cs typeface="Arial"/>
              </a:rPr>
              <a:t>server</a:t>
            </a:r>
            <a:r>
              <a:rPr lang="de-DE">
                <a:solidFill>
                  <a:schemeClr val="bg1"/>
                </a:solidFill>
                <a:latin typeface="Arial"/>
                <a:cs typeface="Arial"/>
              </a:rPr>
              <a:t> </a:t>
            </a:r>
            <a:r>
              <a:rPr lang="de-DE" err="1">
                <a:solidFill>
                  <a:schemeClr val="bg1"/>
                </a:solidFill>
                <a:latin typeface="Arial"/>
                <a:cs typeface="Arial"/>
              </a:rPr>
              <a:t>using</a:t>
            </a:r>
            <a:r>
              <a:rPr lang="de-DE">
                <a:solidFill>
                  <a:schemeClr val="bg1"/>
                </a:solidFill>
                <a:latin typeface="Arial"/>
                <a:cs typeface="Arial"/>
              </a:rPr>
              <a:t> MYSQL and </a:t>
            </a:r>
            <a:r>
              <a:rPr lang="de-DE" err="1">
                <a:solidFill>
                  <a:schemeClr val="bg1"/>
                </a:solidFill>
                <a:latin typeface="Arial"/>
                <a:cs typeface="Arial"/>
              </a:rPr>
              <a:t>CentOS</a:t>
            </a:r>
            <a:endParaRPr lang="de-DE">
              <a:solidFill>
                <a:schemeClr val="bg1"/>
              </a:solidFill>
              <a:latin typeface="Arial"/>
              <a:cs typeface="Arial"/>
            </a:endParaRPr>
          </a:p>
        </p:txBody>
      </p:sp>
      <p:sp>
        <p:nvSpPr>
          <p:cNvPr id="18" name="Rechteck 17">
            <a:extLst>
              <a:ext uri="{FF2B5EF4-FFF2-40B4-BE49-F238E27FC236}">
                <a16:creationId xmlns:a16="http://schemas.microsoft.com/office/drawing/2014/main" id="{274C6892-B238-8222-8C39-A7C10DDF017E}"/>
              </a:ext>
            </a:extLst>
          </p:cNvPr>
          <p:cNvSpPr/>
          <p:nvPr/>
        </p:nvSpPr>
        <p:spPr>
          <a:xfrm>
            <a:off x="304800" y="2384926"/>
            <a:ext cx="7007678" cy="381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a:p>
        </p:txBody>
      </p:sp>
      <p:sp>
        <p:nvSpPr>
          <p:cNvPr id="19" name="Textfeld 18">
            <a:extLst>
              <a:ext uri="{FF2B5EF4-FFF2-40B4-BE49-F238E27FC236}">
                <a16:creationId xmlns:a16="http://schemas.microsoft.com/office/drawing/2014/main" id="{31B80DDC-F454-F6FC-8B14-DCA057E5995F}"/>
              </a:ext>
            </a:extLst>
          </p:cNvPr>
          <p:cNvSpPr txBox="1"/>
          <p:nvPr/>
        </p:nvSpPr>
        <p:spPr>
          <a:xfrm>
            <a:off x="304800" y="2382888"/>
            <a:ext cx="6685693" cy="369332"/>
          </a:xfrm>
          <a:prstGeom prst="rect">
            <a:avLst/>
          </a:prstGeom>
          <a:noFill/>
        </p:spPr>
        <p:txBody>
          <a:bodyPr wrap="square" lIns="91440" tIns="45720" rIns="91440" bIns="45720" rtlCol="0" anchor="t">
            <a:spAutoFit/>
          </a:bodyPr>
          <a:lstStyle/>
          <a:p>
            <a:r>
              <a:rPr lang="de-DE">
                <a:solidFill>
                  <a:schemeClr val="bg1"/>
                </a:solidFill>
                <a:latin typeface="Arial"/>
                <a:cs typeface="Arial"/>
              </a:rPr>
              <a:t>3.  </a:t>
            </a:r>
            <a:r>
              <a:rPr lang="de-DE" err="1">
                <a:solidFill>
                  <a:schemeClr val="bg1"/>
                </a:solidFill>
                <a:latin typeface="Arial"/>
                <a:cs typeface="Arial"/>
              </a:rPr>
              <a:t>Configuring</a:t>
            </a:r>
            <a:r>
              <a:rPr lang="de-DE">
                <a:solidFill>
                  <a:schemeClr val="bg1"/>
                </a:solidFill>
                <a:latin typeface="Arial"/>
                <a:cs typeface="Arial"/>
              </a:rPr>
              <a:t> </a:t>
            </a:r>
            <a:r>
              <a:rPr lang="de-DE" err="1">
                <a:solidFill>
                  <a:schemeClr val="bg1"/>
                </a:solidFill>
                <a:latin typeface="Arial"/>
                <a:cs typeface="Arial"/>
              </a:rPr>
              <a:t>the</a:t>
            </a:r>
            <a:r>
              <a:rPr lang="de-DE">
                <a:solidFill>
                  <a:schemeClr val="bg1"/>
                </a:solidFill>
                <a:latin typeface="Arial"/>
                <a:cs typeface="Arial"/>
              </a:rPr>
              <a:t> </a:t>
            </a:r>
            <a:r>
              <a:rPr lang="de-DE" err="1">
                <a:solidFill>
                  <a:schemeClr val="bg1"/>
                </a:solidFill>
                <a:latin typeface="Arial"/>
                <a:cs typeface="Arial"/>
              </a:rPr>
              <a:t>server</a:t>
            </a:r>
            <a:r>
              <a:rPr lang="de-DE">
                <a:solidFill>
                  <a:schemeClr val="bg1"/>
                </a:solidFill>
                <a:latin typeface="Arial"/>
                <a:cs typeface="Arial"/>
              </a:rPr>
              <a:t> </a:t>
            </a:r>
            <a:r>
              <a:rPr lang="de-DE" err="1">
                <a:solidFill>
                  <a:schemeClr val="bg1"/>
                </a:solidFill>
                <a:latin typeface="Arial"/>
                <a:cs typeface="Arial"/>
              </a:rPr>
              <a:t>with</a:t>
            </a:r>
            <a:r>
              <a:rPr lang="de-DE">
                <a:solidFill>
                  <a:schemeClr val="bg1"/>
                </a:solidFill>
                <a:latin typeface="Arial"/>
                <a:cs typeface="Arial"/>
              </a:rPr>
              <a:t> MySQL </a:t>
            </a:r>
            <a:r>
              <a:rPr lang="de-DE" err="1">
                <a:solidFill>
                  <a:schemeClr val="bg1"/>
                </a:solidFill>
                <a:latin typeface="Arial"/>
                <a:cs typeface="Arial"/>
              </a:rPr>
              <a:t>Workbench</a:t>
            </a:r>
            <a:endParaRPr lang="de-DE" err="1">
              <a:solidFill>
                <a:schemeClr val="bg1"/>
              </a:solidFill>
            </a:endParaRPr>
          </a:p>
        </p:txBody>
      </p:sp>
      <p:sp>
        <p:nvSpPr>
          <p:cNvPr id="20" name="Rechteck 19">
            <a:extLst>
              <a:ext uri="{FF2B5EF4-FFF2-40B4-BE49-F238E27FC236}">
                <a16:creationId xmlns:a16="http://schemas.microsoft.com/office/drawing/2014/main" id="{3DC0A7F7-DD99-F6F5-F175-7A648C41FD6F}"/>
              </a:ext>
            </a:extLst>
          </p:cNvPr>
          <p:cNvSpPr/>
          <p:nvPr/>
        </p:nvSpPr>
        <p:spPr>
          <a:xfrm>
            <a:off x="304800" y="2838522"/>
            <a:ext cx="7007678" cy="381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a:p>
        </p:txBody>
      </p:sp>
      <p:sp>
        <p:nvSpPr>
          <p:cNvPr id="21" name="Textfeld 20">
            <a:extLst>
              <a:ext uri="{FF2B5EF4-FFF2-40B4-BE49-F238E27FC236}">
                <a16:creationId xmlns:a16="http://schemas.microsoft.com/office/drawing/2014/main" id="{E3359700-9E07-CAD5-73E6-031F94B8FE41}"/>
              </a:ext>
            </a:extLst>
          </p:cNvPr>
          <p:cNvSpPr txBox="1"/>
          <p:nvPr/>
        </p:nvSpPr>
        <p:spPr>
          <a:xfrm>
            <a:off x="323850" y="2837028"/>
            <a:ext cx="3333750" cy="369332"/>
          </a:xfrm>
          <a:prstGeom prst="rect">
            <a:avLst/>
          </a:prstGeom>
          <a:noFill/>
        </p:spPr>
        <p:txBody>
          <a:bodyPr wrap="square" rtlCol="0">
            <a:spAutoFit/>
          </a:bodyPr>
          <a:lstStyle/>
          <a:p>
            <a:r>
              <a:rPr lang="de-DE">
                <a:solidFill>
                  <a:schemeClr val="bg1"/>
                </a:solidFill>
              </a:rPr>
              <a:t>4. Auswertung</a:t>
            </a:r>
          </a:p>
        </p:txBody>
      </p:sp>
      <p:sp>
        <p:nvSpPr>
          <p:cNvPr id="24" name="Rechteck 23">
            <a:extLst>
              <a:ext uri="{FF2B5EF4-FFF2-40B4-BE49-F238E27FC236}">
                <a16:creationId xmlns:a16="http://schemas.microsoft.com/office/drawing/2014/main" id="{B102006D-EF79-3945-6956-DE4DB45BAA85}"/>
              </a:ext>
            </a:extLst>
          </p:cNvPr>
          <p:cNvSpPr/>
          <p:nvPr/>
        </p:nvSpPr>
        <p:spPr>
          <a:xfrm>
            <a:off x="304800" y="3363513"/>
            <a:ext cx="7007678" cy="36467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a:p>
        </p:txBody>
      </p:sp>
      <p:sp>
        <p:nvSpPr>
          <p:cNvPr id="25" name="Textfeld 24">
            <a:extLst>
              <a:ext uri="{FF2B5EF4-FFF2-40B4-BE49-F238E27FC236}">
                <a16:creationId xmlns:a16="http://schemas.microsoft.com/office/drawing/2014/main" id="{19C429DB-C75F-3B2A-3EC0-5A1E005C79F3}"/>
              </a:ext>
            </a:extLst>
          </p:cNvPr>
          <p:cNvSpPr txBox="1"/>
          <p:nvPr/>
        </p:nvSpPr>
        <p:spPr>
          <a:xfrm>
            <a:off x="323850" y="3363513"/>
            <a:ext cx="3333750" cy="369332"/>
          </a:xfrm>
          <a:prstGeom prst="rect">
            <a:avLst/>
          </a:prstGeom>
          <a:noFill/>
        </p:spPr>
        <p:txBody>
          <a:bodyPr wrap="square" rtlCol="0">
            <a:spAutoFit/>
          </a:bodyPr>
          <a:lstStyle/>
          <a:p>
            <a:r>
              <a:rPr lang="de-DE">
                <a:solidFill>
                  <a:schemeClr val="bg1"/>
                </a:solidFill>
              </a:rPr>
              <a:t>5. Fazit</a:t>
            </a:r>
          </a:p>
        </p:txBody>
      </p:sp>
      <p:sp>
        <p:nvSpPr>
          <p:cNvPr id="29" name="Foliennummernplatzhalter 28">
            <a:extLst>
              <a:ext uri="{FF2B5EF4-FFF2-40B4-BE49-F238E27FC236}">
                <a16:creationId xmlns:a16="http://schemas.microsoft.com/office/drawing/2014/main" id="{78D6DFFA-F9F1-0DCF-BB29-091942918AA8}"/>
              </a:ext>
            </a:extLst>
          </p:cNvPr>
          <p:cNvSpPr>
            <a:spLocks noGrp="1"/>
          </p:cNvSpPr>
          <p:nvPr>
            <p:ph type="sldNum" sz="quarter" idx="12"/>
          </p:nvPr>
        </p:nvSpPr>
        <p:spPr/>
        <p:txBody>
          <a:bodyPr/>
          <a:lstStyle/>
          <a:p>
            <a:fld id="{E6284D88-3594-244C-9DC1-2697C4820BF6}" type="slidenum">
              <a:rPr lang="de-DE" smtClean="0"/>
              <a:pPr/>
              <a:t>3</a:t>
            </a:fld>
            <a:endParaRPr lang="de-DE"/>
          </a:p>
        </p:txBody>
      </p:sp>
    </p:spTree>
    <p:extLst>
      <p:ext uri="{BB962C8B-B14F-4D97-AF65-F5344CB8AC3E}">
        <p14:creationId xmlns:p14="http://schemas.microsoft.com/office/powerpoint/2010/main" val="3563162158"/>
      </p:ext>
    </p:extLst>
  </p:cSld>
  <p:clrMapOvr>
    <a:masterClrMapping/>
  </p:clrMapOvr>
  <mc:AlternateContent xmlns:mc="http://schemas.openxmlformats.org/markup-compatibility/2006" xmlns:p14="http://schemas.microsoft.com/office/powerpoint/2010/main">
    <mc:Choice Requires="p14">
      <p:transition spd="slow" p14:dur="2000" advTm="82299"/>
    </mc:Choice>
    <mc:Fallback xmlns="">
      <p:transition spd="slow" advTm="82299"/>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A6A77A-2BA5-B04E-8A46-3DF7AD032B7F}"/>
              </a:ext>
            </a:extLst>
          </p:cNvPr>
          <p:cNvSpPr>
            <a:spLocks noGrp="1"/>
          </p:cNvSpPr>
          <p:nvPr>
            <p:ph type="title"/>
          </p:nvPr>
        </p:nvSpPr>
        <p:spPr>
          <a:xfrm>
            <a:off x="0" y="285750"/>
            <a:ext cx="6535638" cy="810090"/>
          </a:xfrm>
        </p:spPr>
        <p:txBody>
          <a:bodyPr>
            <a:normAutofit/>
          </a:bodyPr>
          <a:lstStyle/>
          <a:p>
            <a:r>
              <a:rPr lang="de-DE" sz="3600">
                <a:solidFill>
                  <a:schemeClr val="accent1">
                    <a:lumMod val="50000"/>
                  </a:schemeClr>
                </a:solidFill>
              </a:rPr>
              <a:t>4. Auswertung</a:t>
            </a:r>
          </a:p>
        </p:txBody>
      </p:sp>
      <p:sp>
        <p:nvSpPr>
          <p:cNvPr id="10" name="Rechteck 9">
            <a:extLst>
              <a:ext uri="{FF2B5EF4-FFF2-40B4-BE49-F238E27FC236}">
                <a16:creationId xmlns:a16="http://schemas.microsoft.com/office/drawing/2014/main" id="{EFC3C120-983C-D358-2159-B9B9FF8336CA}"/>
              </a:ext>
            </a:extLst>
          </p:cNvPr>
          <p:cNvSpPr/>
          <p:nvPr/>
        </p:nvSpPr>
        <p:spPr>
          <a:xfrm>
            <a:off x="0" y="1095840"/>
            <a:ext cx="9144000" cy="356219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de-DE">
              <a:solidFill>
                <a:schemeClr val="bg1"/>
              </a:solidFill>
              <a:latin typeface="Arial" panose="020B0604020202020204" pitchFamily="34" charset="0"/>
              <a:cs typeface="Arial" panose="020B0604020202020204" pitchFamily="34" charset="0"/>
            </a:endParaRPr>
          </a:p>
          <a:p>
            <a:r>
              <a:rPr lang="de-DE">
                <a:solidFill>
                  <a:schemeClr val="bg1"/>
                </a:solidFill>
                <a:latin typeface="Arial" panose="020B0604020202020204" pitchFamily="34" charset="0"/>
                <a:cs typeface="Arial" panose="020B0604020202020204" pitchFamily="34" charset="0"/>
              </a:rPr>
              <a:t>Wieviel CO</a:t>
            </a:r>
            <a:r>
              <a:rPr lang="de-DE" baseline="-25000">
                <a:solidFill>
                  <a:schemeClr val="bg1"/>
                </a:solidFill>
                <a:latin typeface="Arial" panose="020B0604020202020204" pitchFamily="34" charset="0"/>
                <a:cs typeface="Arial" panose="020B0604020202020204" pitchFamily="34" charset="0"/>
              </a:rPr>
              <a:t>2</a:t>
            </a:r>
            <a:r>
              <a:rPr lang="de-DE">
                <a:solidFill>
                  <a:schemeClr val="bg1"/>
                </a:solidFill>
                <a:latin typeface="Arial" panose="020B0604020202020204" pitchFamily="34" charset="0"/>
                <a:cs typeface="Arial" panose="020B0604020202020204" pitchFamily="34" charset="0"/>
              </a:rPr>
              <a:t> stößt welche Prozess aus?</a:t>
            </a:r>
          </a:p>
          <a:p>
            <a:endParaRPr lang="de-DE">
              <a:solidFill>
                <a:schemeClr val="bg1"/>
              </a:solidFill>
              <a:latin typeface="Arial" panose="020B0604020202020204" pitchFamily="34" charset="0"/>
              <a:cs typeface="Arial" panose="020B0604020202020204" pitchFamily="34" charset="0"/>
            </a:endParaRPr>
          </a:p>
          <a:p>
            <a:r>
              <a:rPr lang="de-DE">
                <a:solidFill>
                  <a:schemeClr val="bg1"/>
                </a:solidFill>
                <a:latin typeface="Arial" panose="020B0604020202020204" pitchFamily="34" charset="0"/>
                <a:cs typeface="Arial" panose="020B0604020202020204" pitchFamily="34" charset="0"/>
              </a:rPr>
              <a:t>Pro Tonne produziertem Soja verursacht der Prozess etwa 180,02 kg CO</a:t>
            </a:r>
            <a:r>
              <a:rPr lang="de-DE" baseline="-25000">
                <a:solidFill>
                  <a:schemeClr val="bg1"/>
                </a:solidFill>
                <a:latin typeface="Arial" panose="020B0604020202020204" pitchFamily="34" charset="0"/>
                <a:cs typeface="Arial" panose="020B0604020202020204" pitchFamily="34" charset="0"/>
              </a:rPr>
              <a:t>2-Eq</a:t>
            </a:r>
            <a:r>
              <a:rPr lang="de-DE">
                <a:solidFill>
                  <a:schemeClr val="bg1"/>
                </a:solidFill>
                <a:latin typeface="Arial" panose="020B0604020202020204" pitchFamily="34" charset="0"/>
                <a:cs typeface="Arial" panose="020B0604020202020204" pitchFamily="34" charset="0"/>
              </a:rPr>
              <a:t>, </a:t>
            </a:r>
            <a:br>
              <a:rPr lang="de-DE">
                <a:solidFill>
                  <a:schemeClr val="bg1"/>
                </a:solidFill>
                <a:latin typeface="Arial" panose="020B0604020202020204" pitchFamily="34" charset="0"/>
                <a:cs typeface="Arial" panose="020B0604020202020204" pitchFamily="34" charset="0"/>
              </a:rPr>
            </a:br>
            <a:r>
              <a:rPr lang="de-DE">
                <a:solidFill>
                  <a:schemeClr val="bg1"/>
                </a:solidFill>
                <a:latin typeface="Arial" panose="020B0604020202020204" pitchFamily="34" charset="0"/>
                <a:cs typeface="Arial" panose="020B0604020202020204" pitchFamily="34" charset="0"/>
              </a:rPr>
              <a:t>davon stammen etwa  161,79 kg CO</a:t>
            </a:r>
            <a:r>
              <a:rPr lang="de-DE" baseline="-25000">
                <a:solidFill>
                  <a:schemeClr val="bg1"/>
                </a:solidFill>
                <a:latin typeface="Arial" panose="020B0604020202020204" pitchFamily="34" charset="0"/>
                <a:cs typeface="Arial" panose="020B0604020202020204" pitchFamily="34" charset="0"/>
              </a:rPr>
              <a:t>2-Eq</a:t>
            </a:r>
            <a:r>
              <a:rPr lang="de-DE">
                <a:solidFill>
                  <a:schemeClr val="bg1"/>
                </a:solidFill>
                <a:latin typeface="Arial" panose="020B0604020202020204" pitchFamily="34" charset="0"/>
                <a:cs typeface="Arial" panose="020B0604020202020204" pitchFamily="34" charset="0"/>
              </a:rPr>
              <a:t> aus der Verbrennung von Diesel. </a:t>
            </a:r>
          </a:p>
        </p:txBody>
      </p:sp>
      <p:sp>
        <p:nvSpPr>
          <p:cNvPr id="17" name="Foliennummernplatzhalter 16">
            <a:extLst>
              <a:ext uri="{FF2B5EF4-FFF2-40B4-BE49-F238E27FC236}">
                <a16:creationId xmlns:a16="http://schemas.microsoft.com/office/drawing/2014/main" id="{324FEE9B-C053-091E-606E-55A28224338F}"/>
              </a:ext>
            </a:extLst>
          </p:cNvPr>
          <p:cNvSpPr>
            <a:spLocks noGrp="1"/>
          </p:cNvSpPr>
          <p:nvPr>
            <p:ph type="sldNum" sz="quarter" idx="12"/>
          </p:nvPr>
        </p:nvSpPr>
        <p:spPr/>
        <p:txBody>
          <a:bodyPr/>
          <a:lstStyle/>
          <a:p>
            <a:fld id="{E6284D88-3594-244C-9DC1-2697C4820BF6}" type="slidenum">
              <a:rPr lang="de-DE" smtClean="0"/>
              <a:pPr/>
              <a:t>21</a:t>
            </a:fld>
            <a:endParaRPr lang="de-DE"/>
          </a:p>
        </p:txBody>
      </p:sp>
      <p:sp>
        <p:nvSpPr>
          <p:cNvPr id="5" name="Datumsplatzhalter 3">
            <a:extLst>
              <a:ext uri="{FF2B5EF4-FFF2-40B4-BE49-F238E27FC236}">
                <a16:creationId xmlns:a16="http://schemas.microsoft.com/office/drawing/2014/main" id="{65729160-2D34-D983-7813-C729882285B7}"/>
              </a:ext>
            </a:extLst>
          </p:cNvPr>
          <p:cNvSpPr>
            <a:spLocks noGrp="1"/>
          </p:cNvSpPr>
          <p:nvPr>
            <p:ph type="dt" sz="half" idx="10"/>
          </p:nvPr>
        </p:nvSpPr>
        <p:spPr>
          <a:xfrm>
            <a:off x="628650" y="4677984"/>
            <a:ext cx="4629150" cy="273844"/>
          </a:xfrm>
        </p:spPr>
        <p:txBody>
          <a:bodyPr/>
          <a:lstStyle/>
          <a:p>
            <a:r>
              <a:rPr lang="de-DE"/>
              <a:t> 10.01.2024				Annika Hosch</a:t>
            </a:r>
          </a:p>
        </p:txBody>
      </p:sp>
      <p:pic>
        <p:nvPicPr>
          <p:cNvPr id="8" name="Grafik 7">
            <a:extLst>
              <a:ext uri="{FF2B5EF4-FFF2-40B4-BE49-F238E27FC236}">
                <a16:creationId xmlns:a16="http://schemas.microsoft.com/office/drawing/2014/main" id="{FE954497-38D9-F7B2-3ED7-8897091EDADD}"/>
              </a:ext>
            </a:extLst>
          </p:cNvPr>
          <p:cNvPicPr>
            <a:picLocks noChangeAspect="1"/>
          </p:cNvPicPr>
          <p:nvPr/>
        </p:nvPicPr>
        <p:blipFill>
          <a:blip r:embed="rId3"/>
          <a:stretch>
            <a:fillRect/>
          </a:stretch>
        </p:blipFill>
        <p:spPr>
          <a:xfrm>
            <a:off x="152400" y="2647950"/>
            <a:ext cx="8915400" cy="1566058"/>
          </a:xfrm>
          <a:prstGeom prst="rect">
            <a:avLst/>
          </a:prstGeom>
        </p:spPr>
      </p:pic>
    </p:spTree>
    <p:extLst>
      <p:ext uri="{BB962C8B-B14F-4D97-AF65-F5344CB8AC3E}">
        <p14:creationId xmlns:p14="http://schemas.microsoft.com/office/powerpoint/2010/main" val="3145859281"/>
      </p:ext>
    </p:extLst>
  </p:cSld>
  <p:clrMapOvr>
    <a:masterClrMapping/>
  </p:clrMapOvr>
  <mc:AlternateContent xmlns:mc="http://schemas.openxmlformats.org/markup-compatibility/2006" xmlns:p14="http://schemas.microsoft.com/office/powerpoint/2010/main">
    <mc:Choice Requires="p14">
      <p:transition spd="slow" p14:dur="2000" advTm="82299"/>
    </mc:Choice>
    <mc:Fallback xmlns="">
      <p:transition spd="slow" advTm="82299"/>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A6A77A-2BA5-B04E-8A46-3DF7AD032B7F}"/>
              </a:ext>
            </a:extLst>
          </p:cNvPr>
          <p:cNvSpPr>
            <a:spLocks noGrp="1"/>
          </p:cNvSpPr>
          <p:nvPr>
            <p:ph type="title"/>
          </p:nvPr>
        </p:nvSpPr>
        <p:spPr>
          <a:xfrm>
            <a:off x="0" y="285750"/>
            <a:ext cx="6535638" cy="810090"/>
          </a:xfrm>
        </p:spPr>
        <p:txBody>
          <a:bodyPr>
            <a:normAutofit/>
          </a:bodyPr>
          <a:lstStyle/>
          <a:p>
            <a:r>
              <a:rPr lang="de-DE" sz="3600">
                <a:solidFill>
                  <a:schemeClr val="accent1">
                    <a:lumMod val="50000"/>
                  </a:schemeClr>
                </a:solidFill>
              </a:rPr>
              <a:t>4. Auswertung</a:t>
            </a:r>
          </a:p>
        </p:txBody>
      </p:sp>
      <p:sp>
        <p:nvSpPr>
          <p:cNvPr id="10" name="Rechteck 9">
            <a:extLst>
              <a:ext uri="{FF2B5EF4-FFF2-40B4-BE49-F238E27FC236}">
                <a16:creationId xmlns:a16="http://schemas.microsoft.com/office/drawing/2014/main" id="{EFC3C120-983C-D358-2159-B9B9FF8336CA}"/>
              </a:ext>
            </a:extLst>
          </p:cNvPr>
          <p:cNvSpPr/>
          <p:nvPr/>
        </p:nvSpPr>
        <p:spPr>
          <a:xfrm>
            <a:off x="0" y="1095840"/>
            <a:ext cx="9144000" cy="356219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de-DE">
              <a:solidFill>
                <a:schemeClr val="bg1"/>
              </a:solidFill>
              <a:latin typeface="Arial" panose="020B0604020202020204" pitchFamily="34" charset="0"/>
              <a:cs typeface="Arial" panose="020B0604020202020204" pitchFamily="34" charset="0"/>
            </a:endParaRPr>
          </a:p>
          <a:p>
            <a:r>
              <a:rPr lang="de-DE">
                <a:solidFill>
                  <a:schemeClr val="bg1"/>
                </a:solidFill>
                <a:latin typeface="Arial" panose="020B0604020202020204" pitchFamily="34" charset="0"/>
                <a:cs typeface="Arial" panose="020B0604020202020204" pitchFamily="34" charset="0"/>
              </a:rPr>
              <a:t>Welche Prozesskette stößt weniger CO</a:t>
            </a:r>
            <a:r>
              <a:rPr lang="de-DE" baseline="-25000">
                <a:solidFill>
                  <a:schemeClr val="bg1"/>
                </a:solidFill>
                <a:latin typeface="Arial" panose="020B0604020202020204" pitchFamily="34" charset="0"/>
                <a:cs typeface="Arial" panose="020B0604020202020204" pitchFamily="34" charset="0"/>
              </a:rPr>
              <a:t>2-Eq</a:t>
            </a:r>
            <a:r>
              <a:rPr lang="de-DE">
                <a:solidFill>
                  <a:schemeClr val="bg1"/>
                </a:solidFill>
                <a:latin typeface="Arial" panose="020B0604020202020204" pitchFamily="34" charset="0"/>
                <a:cs typeface="Arial" panose="020B0604020202020204" pitchFamily="34" charset="0"/>
              </a:rPr>
              <a:t> aus?</a:t>
            </a:r>
          </a:p>
          <a:p>
            <a:endParaRPr lang="de-DE">
              <a:solidFill>
                <a:schemeClr val="bg1"/>
              </a:solidFill>
              <a:latin typeface="Arial" panose="020B0604020202020204" pitchFamily="34" charset="0"/>
              <a:cs typeface="Arial" panose="020B0604020202020204" pitchFamily="34" charset="0"/>
            </a:endParaRPr>
          </a:p>
          <a:p>
            <a:endParaRPr lang="de-DE">
              <a:solidFill>
                <a:schemeClr val="bg1"/>
              </a:solidFill>
              <a:latin typeface="Arial" panose="020B0604020202020204" pitchFamily="34" charset="0"/>
              <a:cs typeface="Arial" panose="020B0604020202020204" pitchFamily="34" charset="0"/>
            </a:endParaRPr>
          </a:p>
          <a:p>
            <a:endParaRPr lang="de-DE">
              <a:solidFill>
                <a:schemeClr val="bg1"/>
              </a:solidFill>
              <a:latin typeface="Arial" panose="020B0604020202020204" pitchFamily="34" charset="0"/>
              <a:cs typeface="Arial" panose="020B0604020202020204" pitchFamily="34" charset="0"/>
            </a:endParaRPr>
          </a:p>
          <a:p>
            <a:endParaRPr lang="de-DE">
              <a:solidFill>
                <a:schemeClr val="bg1"/>
              </a:solidFill>
              <a:latin typeface="Arial" panose="020B0604020202020204" pitchFamily="34" charset="0"/>
              <a:cs typeface="Arial" panose="020B0604020202020204" pitchFamily="34" charset="0"/>
            </a:endParaRPr>
          </a:p>
          <a:p>
            <a:endParaRPr lang="de-DE">
              <a:solidFill>
                <a:schemeClr val="bg1"/>
              </a:solidFill>
              <a:latin typeface="Arial" panose="020B0604020202020204" pitchFamily="34" charset="0"/>
              <a:cs typeface="Arial" panose="020B0604020202020204" pitchFamily="34" charset="0"/>
            </a:endParaRPr>
          </a:p>
          <a:p>
            <a:endParaRPr lang="de-DE">
              <a:solidFill>
                <a:schemeClr val="bg1"/>
              </a:solidFill>
              <a:latin typeface="Arial" panose="020B0604020202020204" pitchFamily="34" charset="0"/>
              <a:cs typeface="Arial" panose="020B0604020202020204" pitchFamily="34" charset="0"/>
            </a:endParaRPr>
          </a:p>
          <a:p>
            <a:endParaRPr lang="de-DE">
              <a:solidFill>
                <a:schemeClr val="bg1"/>
              </a:solidFill>
              <a:latin typeface="Arial" panose="020B0604020202020204" pitchFamily="34" charset="0"/>
              <a:cs typeface="Arial" panose="020B0604020202020204" pitchFamily="34" charset="0"/>
            </a:endParaRPr>
          </a:p>
          <a:p>
            <a:endParaRPr lang="de-DE">
              <a:solidFill>
                <a:schemeClr val="bg1"/>
              </a:solidFill>
              <a:latin typeface="Arial" panose="020B0604020202020204" pitchFamily="34" charset="0"/>
              <a:cs typeface="Arial" panose="020B0604020202020204" pitchFamily="34" charset="0"/>
            </a:endParaRPr>
          </a:p>
          <a:p>
            <a:r>
              <a:rPr lang="de-DE">
                <a:solidFill>
                  <a:schemeClr val="bg1"/>
                </a:solidFill>
                <a:latin typeface="Arial" panose="020B0604020202020204" pitchFamily="34" charset="0"/>
                <a:cs typeface="Arial" panose="020B0604020202020204" pitchFamily="34" charset="0"/>
              </a:rPr>
              <a:t>1417,39 kg CO</a:t>
            </a:r>
            <a:r>
              <a:rPr lang="de-DE" baseline="-25000">
                <a:solidFill>
                  <a:schemeClr val="bg1"/>
                </a:solidFill>
                <a:latin typeface="Arial" panose="020B0604020202020204" pitchFamily="34" charset="0"/>
                <a:cs typeface="Arial" panose="020B0604020202020204" pitchFamily="34" charset="0"/>
              </a:rPr>
              <a:t>2-Eq				</a:t>
            </a:r>
            <a:r>
              <a:rPr lang="de-DE">
                <a:solidFill>
                  <a:schemeClr val="bg1"/>
                </a:solidFill>
                <a:latin typeface="Arial" panose="020B0604020202020204" pitchFamily="34" charset="0"/>
                <a:cs typeface="Arial" panose="020B0604020202020204" pitchFamily="34" charset="0"/>
              </a:rPr>
              <a:t>1634,18 kg CO</a:t>
            </a:r>
            <a:r>
              <a:rPr lang="de-DE" baseline="-25000">
                <a:solidFill>
                  <a:schemeClr val="bg1"/>
                </a:solidFill>
                <a:latin typeface="Arial" panose="020B0604020202020204" pitchFamily="34" charset="0"/>
                <a:cs typeface="Arial" panose="020B0604020202020204" pitchFamily="34" charset="0"/>
              </a:rPr>
              <a:t>2-Eq</a:t>
            </a:r>
            <a:endParaRPr lang="de-DE">
              <a:solidFill>
                <a:schemeClr val="bg1"/>
              </a:solidFill>
              <a:latin typeface="Arial" panose="020B0604020202020204" pitchFamily="34" charset="0"/>
              <a:cs typeface="Arial" panose="020B0604020202020204" pitchFamily="34" charset="0"/>
            </a:endParaRPr>
          </a:p>
          <a:p>
            <a:endParaRPr lang="de-DE">
              <a:solidFill>
                <a:schemeClr val="bg1"/>
              </a:solidFill>
              <a:latin typeface="Arial" panose="020B0604020202020204" pitchFamily="34" charset="0"/>
              <a:cs typeface="Arial" panose="020B0604020202020204" pitchFamily="34" charset="0"/>
            </a:endParaRPr>
          </a:p>
          <a:p>
            <a:endParaRPr lang="de-DE">
              <a:solidFill>
                <a:schemeClr val="bg1"/>
              </a:solidFill>
              <a:latin typeface="Arial" panose="020B0604020202020204" pitchFamily="34" charset="0"/>
              <a:cs typeface="Arial" panose="020B0604020202020204" pitchFamily="34" charset="0"/>
            </a:endParaRPr>
          </a:p>
        </p:txBody>
      </p:sp>
      <p:sp>
        <p:nvSpPr>
          <p:cNvPr id="17" name="Foliennummernplatzhalter 16">
            <a:extLst>
              <a:ext uri="{FF2B5EF4-FFF2-40B4-BE49-F238E27FC236}">
                <a16:creationId xmlns:a16="http://schemas.microsoft.com/office/drawing/2014/main" id="{324FEE9B-C053-091E-606E-55A28224338F}"/>
              </a:ext>
            </a:extLst>
          </p:cNvPr>
          <p:cNvSpPr>
            <a:spLocks noGrp="1"/>
          </p:cNvSpPr>
          <p:nvPr>
            <p:ph type="sldNum" sz="quarter" idx="12"/>
          </p:nvPr>
        </p:nvSpPr>
        <p:spPr/>
        <p:txBody>
          <a:bodyPr/>
          <a:lstStyle/>
          <a:p>
            <a:fld id="{E6284D88-3594-244C-9DC1-2697C4820BF6}" type="slidenum">
              <a:rPr lang="de-DE" smtClean="0"/>
              <a:pPr/>
              <a:t>22</a:t>
            </a:fld>
            <a:endParaRPr lang="de-DE"/>
          </a:p>
        </p:txBody>
      </p:sp>
      <p:sp>
        <p:nvSpPr>
          <p:cNvPr id="5" name="Datumsplatzhalter 3">
            <a:extLst>
              <a:ext uri="{FF2B5EF4-FFF2-40B4-BE49-F238E27FC236}">
                <a16:creationId xmlns:a16="http://schemas.microsoft.com/office/drawing/2014/main" id="{65729160-2D34-D983-7813-C729882285B7}"/>
              </a:ext>
            </a:extLst>
          </p:cNvPr>
          <p:cNvSpPr>
            <a:spLocks noGrp="1"/>
          </p:cNvSpPr>
          <p:nvPr>
            <p:ph type="dt" sz="half" idx="10"/>
          </p:nvPr>
        </p:nvSpPr>
        <p:spPr>
          <a:xfrm>
            <a:off x="628650" y="4677984"/>
            <a:ext cx="4629150" cy="273844"/>
          </a:xfrm>
        </p:spPr>
        <p:txBody>
          <a:bodyPr/>
          <a:lstStyle/>
          <a:p>
            <a:r>
              <a:rPr lang="de-DE"/>
              <a:t> 10.01.2024				Annika Hosch</a:t>
            </a:r>
          </a:p>
        </p:txBody>
      </p:sp>
      <p:pic>
        <p:nvPicPr>
          <p:cNvPr id="4" name="Grafik 3">
            <a:extLst>
              <a:ext uri="{FF2B5EF4-FFF2-40B4-BE49-F238E27FC236}">
                <a16:creationId xmlns:a16="http://schemas.microsoft.com/office/drawing/2014/main" id="{ABAC3E05-9BE2-735F-4E82-3676B062A649}"/>
              </a:ext>
            </a:extLst>
          </p:cNvPr>
          <p:cNvPicPr>
            <a:picLocks noChangeAspect="1"/>
          </p:cNvPicPr>
          <p:nvPr/>
        </p:nvPicPr>
        <p:blipFill rotWithShape="1">
          <a:blip r:embed="rId3"/>
          <a:srcRect b="60575"/>
          <a:stretch/>
        </p:blipFill>
        <p:spPr>
          <a:xfrm>
            <a:off x="0" y="3333750"/>
            <a:ext cx="3703641" cy="564830"/>
          </a:xfrm>
          <a:prstGeom prst="rect">
            <a:avLst/>
          </a:prstGeom>
        </p:spPr>
      </p:pic>
      <p:pic>
        <p:nvPicPr>
          <p:cNvPr id="7" name="Grafik 6">
            <a:extLst>
              <a:ext uri="{FF2B5EF4-FFF2-40B4-BE49-F238E27FC236}">
                <a16:creationId xmlns:a16="http://schemas.microsoft.com/office/drawing/2014/main" id="{8FD92740-84B1-3C9E-B87F-D31DB0E65B73}"/>
              </a:ext>
            </a:extLst>
          </p:cNvPr>
          <p:cNvPicPr>
            <a:picLocks noChangeAspect="1"/>
          </p:cNvPicPr>
          <p:nvPr/>
        </p:nvPicPr>
        <p:blipFill rotWithShape="1">
          <a:blip r:embed="rId4"/>
          <a:srcRect l="850" r="-850" b="60575"/>
          <a:stretch/>
        </p:blipFill>
        <p:spPr>
          <a:xfrm>
            <a:off x="5287972" y="3302320"/>
            <a:ext cx="3551228" cy="564830"/>
          </a:xfrm>
          <a:prstGeom prst="rect">
            <a:avLst/>
          </a:prstGeom>
        </p:spPr>
      </p:pic>
      <p:pic>
        <p:nvPicPr>
          <p:cNvPr id="11" name="Grafik 10">
            <a:extLst>
              <a:ext uri="{FF2B5EF4-FFF2-40B4-BE49-F238E27FC236}">
                <a16:creationId xmlns:a16="http://schemas.microsoft.com/office/drawing/2014/main" id="{FACF6E8D-E7CE-41B1-51BE-76DAF5D0DED8}"/>
              </a:ext>
            </a:extLst>
          </p:cNvPr>
          <p:cNvPicPr>
            <a:picLocks noChangeAspect="1"/>
          </p:cNvPicPr>
          <p:nvPr/>
        </p:nvPicPr>
        <p:blipFill rotWithShape="1">
          <a:blip r:embed="rId5"/>
          <a:srcRect b="25805"/>
          <a:stretch/>
        </p:blipFill>
        <p:spPr>
          <a:xfrm>
            <a:off x="3429000" y="1824866"/>
            <a:ext cx="2020027" cy="1432684"/>
          </a:xfrm>
          <a:prstGeom prst="rect">
            <a:avLst/>
          </a:prstGeom>
        </p:spPr>
      </p:pic>
    </p:spTree>
    <p:extLst>
      <p:ext uri="{BB962C8B-B14F-4D97-AF65-F5344CB8AC3E}">
        <p14:creationId xmlns:p14="http://schemas.microsoft.com/office/powerpoint/2010/main" val="1071168306"/>
      </p:ext>
    </p:extLst>
  </p:cSld>
  <p:clrMapOvr>
    <a:masterClrMapping/>
  </p:clrMapOvr>
  <mc:AlternateContent xmlns:mc="http://schemas.openxmlformats.org/markup-compatibility/2006" xmlns:p14="http://schemas.microsoft.com/office/powerpoint/2010/main">
    <mc:Choice Requires="p14">
      <p:transition spd="slow" p14:dur="2000" advTm="82299"/>
    </mc:Choice>
    <mc:Fallback xmlns="">
      <p:transition spd="slow" advTm="82299"/>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A6A77A-2BA5-B04E-8A46-3DF7AD032B7F}"/>
              </a:ext>
            </a:extLst>
          </p:cNvPr>
          <p:cNvSpPr>
            <a:spLocks noGrp="1"/>
          </p:cNvSpPr>
          <p:nvPr>
            <p:ph type="title"/>
          </p:nvPr>
        </p:nvSpPr>
        <p:spPr>
          <a:xfrm>
            <a:off x="0" y="285750"/>
            <a:ext cx="6535638" cy="810090"/>
          </a:xfrm>
        </p:spPr>
        <p:txBody>
          <a:bodyPr>
            <a:normAutofit/>
          </a:bodyPr>
          <a:lstStyle/>
          <a:p>
            <a:r>
              <a:rPr lang="de-DE" sz="3600">
                <a:solidFill>
                  <a:schemeClr val="accent1">
                    <a:lumMod val="50000"/>
                  </a:schemeClr>
                </a:solidFill>
              </a:rPr>
              <a:t>4. Auswertung</a:t>
            </a:r>
          </a:p>
        </p:txBody>
      </p:sp>
      <p:sp>
        <p:nvSpPr>
          <p:cNvPr id="10" name="Rechteck 9">
            <a:extLst>
              <a:ext uri="{FF2B5EF4-FFF2-40B4-BE49-F238E27FC236}">
                <a16:creationId xmlns:a16="http://schemas.microsoft.com/office/drawing/2014/main" id="{EFC3C120-983C-D358-2159-B9B9FF8336CA}"/>
              </a:ext>
            </a:extLst>
          </p:cNvPr>
          <p:cNvSpPr/>
          <p:nvPr/>
        </p:nvSpPr>
        <p:spPr>
          <a:xfrm>
            <a:off x="0" y="1019254"/>
            <a:ext cx="9144000" cy="356219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de-DE">
              <a:solidFill>
                <a:schemeClr val="bg1"/>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de-DE">
                <a:solidFill>
                  <a:schemeClr val="bg1"/>
                </a:solidFill>
                <a:latin typeface="Arial" panose="020B0604020202020204" pitchFamily="34" charset="0"/>
                <a:cs typeface="Arial" panose="020B0604020202020204" pitchFamily="34" charset="0"/>
              </a:rPr>
              <a:t>Wieviel CO</a:t>
            </a:r>
            <a:r>
              <a:rPr lang="de-DE" baseline="-25000">
                <a:solidFill>
                  <a:schemeClr val="bg1"/>
                </a:solidFill>
                <a:latin typeface="Arial" panose="020B0604020202020204" pitchFamily="34" charset="0"/>
                <a:cs typeface="Arial" panose="020B0604020202020204" pitchFamily="34" charset="0"/>
              </a:rPr>
              <a:t>2-Eq</a:t>
            </a:r>
            <a:r>
              <a:rPr lang="de-DE">
                <a:solidFill>
                  <a:schemeClr val="bg1"/>
                </a:solidFill>
                <a:latin typeface="Arial" panose="020B0604020202020204" pitchFamily="34" charset="0"/>
                <a:cs typeface="Arial" panose="020B0604020202020204" pitchFamily="34" charset="0"/>
              </a:rPr>
              <a:t> würden alternative Antriebe einsparen? </a:t>
            </a:r>
          </a:p>
          <a:p>
            <a:pPr marL="1200150" lvl="2" indent="-285750">
              <a:buFont typeface="Arial" panose="020B0604020202020204" pitchFamily="34" charset="0"/>
              <a:buChar char="•"/>
            </a:pPr>
            <a:r>
              <a:rPr lang="de-DE">
                <a:solidFill>
                  <a:schemeClr val="bg1"/>
                </a:solidFill>
                <a:latin typeface="Arial" panose="020B0604020202020204" pitchFamily="34" charset="0"/>
                <a:cs typeface="Arial" panose="020B0604020202020204" pitchFamily="34" charset="0"/>
              </a:rPr>
              <a:t>Sind die alternativen Antriebe wirtschaftlich </a:t>
            </a:r>
            <a:r>
              <a:rPr lang="de-DE" err="1">
                <a:solidFill>
                  <a:schemeClr val="bg1"/>
                </a:solidFill>
                <a:latin typeface="Arial" panose="020B0604020202020204" pitchFamily="34" charset="0"/>
                <a:cs typeface="Arial" panose="020B0604020202020204" pitchFamily="34" charset="0"/>
              </a:rPr>
              <a:t>stämmbar</a:t>
            </a:r>
            <a:r>
              <a:rPr lang="de-DE">
                <a:solidFill>
                  <a:schemeClr val="bg1"/>
                </a:solidFill>
                <a:latin typeface="Arial" panose="020B0604020202020204" pitchFamily="34" charset="0"/>
                <a:cs typeface="Arial" panose="020B0604020202020204" pitchFamily="34" charset="0"/>
              </a:rPr>
              <a:t>?</a:t>
            </a:r>
          </a:p>
          <a:p>
            <a:pPr marL="742950" lvl="1" indent="-285750">
              <a:buFont typeface="Arial" panose="020B0604020202020204" pitchFamily="34" charset="0"/>
              <a:buChar char="•"/>
            </a:pPr>
            <a:endParaRPr lang="de-DE">
              <a:solidFill>
                <a:schemeClr val="bg1"/>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de-DE">
                <a:solidFill>
                  <a:schemeClr val="bg1"/>
                </a:solidFill>
                <a:latin typeface="Arial" panose="020B0604020202020204" pitchFamily="34" charset="0"/>
                <a:cs typeface="Arial" panose="020B0604020202020204" pitchFamily="34" charset="0"/>
              </a:rPr>
              <a:t>Die Emissionen durch den Bau der Maschinen sollten unbedingt betrachtet werden, da die grauen Energien miteinander verglichen werden sollten.</a:t>
            </a:r>
          </a:p>
          <a:p>
            <a:pPr marL="742950" lvl="1" indent="-285750">
              <a:buFont typeface="Arial" panose="020B0604020202020204" pitchFamily="34" charset="0"/>
              <a:buChar char="•"/>
            </a:pPr>
            <a:endParaRPr lang="de-DE">
              <a:solidFill>
                <a:schemeClr val="bg1"/>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de-DE">
                <a:solidFill>
                  <a:schemeClr val="bg1"/>
                </a:solidFill>
                <a:latin typeface="Arial" panose="020B0604020202020204" pitchFamily="34" charset="0"/>
                <a:cs typeface="Arial" panose="020B0604020202020204" pitchFamily="34" charset="0"/>
              </a:rPr>
              <a:t>Lassen sich alle Arbeiten mit alternativen Antrieben realisieren?</a:t>
            </a:r>
          </a:p>
          <a:p>
            <a:pPr marL="742950" lvl="1" indent="-285750">
              <a:buFont typeface="Arial" panose="020B0604020202020204" pitchFamily="34" charset="0"/>
              <a:buChar char="•"/>
            </a:pPr>
            <a:endParaRPr lang="de-DE">
              <a:solidFill>
                <a:schemeClr val="bg1"/>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de-DE">
                <a:solidFill>
                  <a:schemeClr val="bg1"/>
                </a:solidFill>
                <a:latin typeface="Arial" panose="020B0604020202020204" pitchFamily="34" charset="0"/>
                <a:cs typeface="Arial" panose="020B0604020202020204" pitchFamily="34" charset="0"/>
              </a:rPr>
              <a:t>Wieviel CO</a:t>
            </a:r>
            <a:r>
              <a:rPr lang="de-DE" baseline="-25000">
                <a:solidFill>
                  <a:schemeClr val="bg1"/>
                </a:solidFill>
                <a:latin typeface="Arial" panose="020B0604020202020204" pitchFamily="34" charset="0"/>
                <a:cs typeface="Arial" panose="020B0604020202020204" pitchFamily="34" charset="0"/>
              </a:rPr>
              <a:t>2-Eq</a:t>
            </a:r>
            <a:r>
              <a:rPr lang="de-DE">
                <a:solidFill>
                  <a:schemeClr val="bg1"/>
                </a:solidFill>
                <a:latin typeface="Arial" panose="020B0604020202020204" pitchFamily="34" charset="0"/>
                <a:cs typeface="Arial" panose="020B0604020202020204" pitchFamily="34" charset="0"/>
              </a:rPr>
              <a:t> spart das „stehenlassen der Frucht über den Winter“ ein?</a:t>
            </a:r>
          </a:p>
          <a:p>
            <a:pPr marL="742950" lvl="1" indent="-285750">
              <a:buFont typeface="Arial" panose="020B0604020202020204" pitchFamily="34" charset="0"/>
              <a:buChar char="•"/>
            </a:pPr>
            <a:endParaRPr lang="de-DE">
              <a:solidFill>
                <a:schemeClr val="bg1"/>
              </a:solidFill>
              <a:latin typeface="Arial" panose="020B0604020202020204" pitchFamily="34" charset="0"/>
              <a:cs typeface="Arial" panose="020B0604020202020204" pitchFamily="34" charset="0"/>
            </a:endParaRPr>
          </a:p>
        </p:txBody>
      </p:sp>
      <p:sp>
        <p:nvSpPr>
          <p:cNvPr id="17" name="Foliennummernplatzhalter 16">
            <a:extLst>
              <a:ext uri="{FF2B5EF4-FFF2-40B4-BE49-F238E27FC236}">
                <a16:creationId xmlns:a16="http://schemas.microsoft.com/office/drawing/2014/main" id="{324FEE9B-C053-091E-606E-55A28224338F}"/>
              </a:ext>
            </a:extLst>
          </p:cNvPr>
          <p:cNvSpPr>
            <a:spLocks noGrp="1"/>
          </p:cNvSpPr>
          <p:nvPr>
            <p:ph type="sldNum" sz="quarter" idx="12"/>
          </p:nvPr>
        </p:nvSpPr>
        <p:spPr/>
        <p:txBody>
          <a:bodyPr/>
          <a:lstStyle/>
          <a:p>
            <a:fld id="{E6284D88-3594-244C-9DC1-2697C4820BF6}" type="slidenum">
              <a:rPr lang="de-DE" smtClean="0"/>
              <a:pPr/>
              <a:t>23</a:t>
            </a:fld>
            <a:endParaRPr lang="de-DE"/>
          </a:p>
        </p:txBody>
      </p:sp>
      <p:sp>
        <p:nvSpPr>
          <p:cNvPr id="5" name="Datumsplatzhalter 3">
            <a:extLst>
              <a:ext uri="{FF2B5EF4-FFF2-40B4-BE49-F238E27FC236}">
                <a16:creationId xmlns:a16="http://schemas.microsoft.com/office/drawing/2014/main" id="{65729160-2D34-D983-7813-C729882285B7}"/>
              </a:ext>
            </a:extLst>
          </p:cNvPr>
          <p:cNvSpPr>
            <a:spLocks noGrp="1"/>
          </p:cNvSpPr>
          <p:nvPr>
            <p:ph type="dt" sz="half" idx="10"/>
          </p:nvPr>
        </p:nvSpPr>
        <p:spPr>
          <a:xfrm>
            <a:off x="628650" y="4677984"/>
            <a:ext cx="4629150" cy="273844"/>
          </a:xfrm>
        </p:spPr>
        <p:txBody>
          <a:bodyPr/>
          <a:lstStyle/>
          <a:p>
            <a:r>
              <a:rPr lang="de-DE"/>
              <a:t> 10.01.2024				Annika Hosch</a:t>
            </a:r>
          </a:p>
        </p:txBody>
      </p:sp>
    </p:spTree>
    <p:extLst>
      <p:ext uri="{BB962C8B-B14F-4D97-AF65-F5344CB8AC3E}">
        <p14:creationId xmlns:p14="http://schemas.microsoft.com/office/powerpoint/2010/main" val="2566412396"/>
      </p:ext>
    </p:extLst>
  </p:cSld>
  <p:clrMapOvr>
    <a:masterClrMapping/>
  </p:clrMapOvr>
  <mc:AlternateContent xmlns:mc="http://schemas.openxmlformats.org/markup-compatibility/2006" xmlns:p14="http://schemas.microsoft.com/office/powerpoint/2010/main">
    <mc:Choice Requires="p14">
      <p:transition spd="slow" p14:dur="2000" advTm="82299"/>
    </mc:Choice>
    <mc:Fallback xmlns="">
      <p:transition spd="slow" advTm="82299"/>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A6A77A-2BA5-B04E-8A46-3DF7AD032B7F}"/>
              </a:ext>
            </a:extLst>
          </p:cNvPr>
          <p:cNvSpPr>
            <a:spLocks noGrp="1"/>
          </p:cNvSpPr>
          <p:nvPr>
            <p:ph type="title"/>
          </p:nvPr>
        </p:nvSpPr>
        <p:spPr>
          <a:xfrm>
            <a:off x="0" y="285750"/>
            <a:ext cx="6535638" cy="810090"/>
          </a:xfrm>
        </p:spPr>
        <p:txBody>
          <a:bodyPr>
            <a:normAutofit/>
          </a:bodyPr>
          <a:lstStyle/>
          <a:p>
            <a:r>
              <a:rPr lang="de-DE" sz="3600">
                <a:solidFill>
                  <a:schemeClr val="accent1">
                    <a:lumMod val="50000"/>
                  </a:schemeClr>
                </a:solidFill>
              </a:rPr>
              <a:t>4. Fazit</a:t>
            </a:r>
          </a:p>
        </p:txBody>
      </p:sp>
      <p:sp>
        <p:nvSpPr>
          <p:cNvPr id="10" name="Rechteck 9">
            <a:extLst>
              <a:ext uri="{FF2B5EF4-FFF2-40B4-BE49-F238E27FC236}">
                <a16:creationId xmlns:a16="http://schemas.microsoft.com/office/drawing/2014/main" id="{EFC3C120-983C-D358-2159-B9B9FF8336CA}"/>
              </a:ext>
            </a:extLst>
          </p:cNvPr>
          <p:cNvSpPr/>
          <p:nvPr/>
        </p:nvSpPr>
        <p:spPr>
          <a:xfrm>
            <a:off x="0" y="1019254"/>
            <a:ext cx="9144000" cy="356219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endParaRPr lang="de-DE">
              <a:solidFill>
                <a:schemeClr val="bg1"/>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de-DE">
                <a:solidFill>
                  <a:schemeClr val="bg1"/>
                </a:solidFill>
                <a:latin typeface="Arial" panose="020B0604020202020204" pitchFamily="34" charset="0"/>
                <a:cs typeface="Arial" panose="020B0604020202020204" pitchFamily="34" charset="0"/>
              </a:rPr>
              <a:t>Empfehlungen: </a:t>
            </a:r>
          </a:p>
          <a:p>
            <a:pPr marL="742950" lvl="1" indent="-285750">
              <a:buFont typeface="Arial" panose="020B0604020202020204" pitchFamily="34" charset="0"/>
              <a:buChar char="•"/>
            </a:pPr>
            <a:endParaRPr lang="de-DE">
              <a:solidFill>
                <a:schemeClr val="bg1"/>
              </a:solidFill>
              <a:latin typeface="Arial" panose="020B0604020202020204" pitchFamily="34" charset="0"/>
              <a:cs typeface="Arial" panose="020B0604020202020204" pitchFamily="34" charset="0"/>
            </a:endParaRPr>
          </a:p>
          <a:p>
            <a:pPr marL="1200150" lvl="2" indent="-285750">
              <a:buFont typeface="Arial" panose="020B0604020202020204" pitchFamily="34" charset="0"/>
              <a:buChar char="•"/>
            </a:pPr>
            <a:r>
              <a:rPr lang="de-DE">
                <a:solidFill>
                  <a:schemeClr val="bg1"/>
                </a:solidFill>
                <a:latin typeface="Arial" panose="020B0604020202020204" pitchFamily="34" charset="0"/>
                <a:cs typeface="Arial" panose="020B0604020202020204" pitchFamily="34" charset="0"/>
              </a:rPr>
              <a:t>Weiter verfolgen </a:t>
            </a:r>
          </a:p>
          <a:p>
            <a:pPr marL="1200150" lvl="2" indent="-285750">
              <a:buFont typeface="Arial" panose="020B0604020202020204" pitchFamily="34" charset="0"/>
              <a:buChar char="•"/>
            </a:pPr>
            <a:endParaRPr lang="de-DE">
              <a:solidFill>
                <a:schemeClr val="bg1"/>
              </a:solidFill>
              <a:latin typeface="Arial" panose="020B0604020202020204" pitchFamily="34" charset="0"/>
              <a:cs typeface="Arial" panose="020B0604020202020204" pitchFamily="34" charset="0"/>
            </a:endParaRPr>
          </a:p>
          <a:p>
            <a:pPr marL="1200150" lvl="2" indent="-285750">
              <a:buFont typeface="Arial" panose="020B0604020202020204" pitchFamily="34" charset="0"/>
              <a:buChar char="•"/>
            </a:pPr>
            <a:r>
              <a:rPr lang="de-DE">
                <a:solidFill>
                  <a:schemeClr val="bg1"/>
                </a:solidFill>
                <a:latin typeface="Arial" panose="020B0604020202020204" pitchFamily="34" charset="0"/>
                <a:cs typeface="Arial" panose="020B0604020202020204" pitchFamily="34" charset="0"/>
              </a:rPr>
              <a:t>Bewusstes Handeln</a:t>
            </a:r>
          </a:p>
          <a:p>
            <a:pPr marL="1200150" lvl="2" indent="-285750">
              <a:buFont typeface="Arial" panose="020B0604020202020204" pitchFamily="34" charset="0"/>
              <a:buChar char="•"/>
            </a:pPr>
            <a:endParaRPr lang="de-DE">
              <a:solidFill>
                <a:schemeClr val="bg1"/>
              </a:solidFill>
              <a:latin typeface="Arial" panose="020B0604020202020204" pitchFamily="34" charset="0"/>
              <a:cs typeface="Arial" panose="020B0604020202020204" pitchFamily="34" charset="0"/>
            </a:endParaRPr>
          </a:p>
          <a:p>
            <a:pPr marL="1200150" lvl="2" indent="-285750">
              <a:buFont typeface="Arial" panose="020B0604020202020204" pitchFamily="34" charset="0"/>
              <a:buChar char="•"/>
            </a:pPr>
            <a:r>
              <a:rPr lang="de-DE">
                <a:solidFill>
                  <a:schemeClr val="bg1"/>
                </a:solidFill>
                <a:latin typeface="Arial" panose="020B0604020202020204" pitchFamily="34" charset="0"/>
                <a:cs typeface="Arial" panose="020B0604020202020204" pitchFamily="34" charset="0"/>
              </a:rPr>
              <a:t>Alternativantriebe prüfen</a:t>
            </a:r>
          </a:p>
          <a:p>
            <a:pPr marL="1200150" lvl="2" indent="-285750">
              <a:buFont typeface="Arial" panose="020B0604020202020204" pitchFamily="34" charset="0"/>
              <a:buChar char="•"/>
            </a:pPr>
            <a:endParaRPr lang="de-DE">
              <a:solidFill>
                <a:schemeClr val="bg1"/>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de-DE">
                <a:solidFill>
                  <a:schemeClr val="bg1"/>
                </a:solidFill>
                <a:latin typeface="Arial" panose="020B0604020202020204" pitchFamily="34" charset="0"/>
                <a:cs typeface="Arial" panose="020B0604020202020204" pitchFamily="34" charset="0"/>
              </a:rPr>
              <a:t>Zuverlässigkeit der Daten</a:t>
            </a:r>
          </a:p>
        </p:txBody>
      </p:sp>
      <p:sp>
        <p:nvSpPr>
          <p:cNvPr id="17" name="Foliennummernplatzhalter 16">
            <a:extLst>
              <a:ext uri="{FF2B5EF4-FFF2-40B4-BE49-F238E27FC236}">
                <a16:creationId xmlns:a16="http://schemas.microsoft.com/office/drawing/2014/main" id="{324FEE9B-C053-091E-606E-55A28224338F}"/>
              </a:ext>
            </a:extLst>
          </p:cNvPr>
          <p:cNvSpPr>
            <a:spLocks noGrp="1"/>
          </p:cNvSpPr>
          <p:nvPr>
            <p:ph type="sldNum" sz="quarter" idx="12"/>
          </p:nvPr>
        </p:nvSpPr>
        <p:spPr/>
        <p:txBody>
          <a:bodyPr/>
          <a:lstStyle/>
          <a:p>
            <a:fld id="{E6284D88-3594-244C-9DC1-2697C4820BF6}" type="slidenum">
              <a:rPr lang="de-DE" smtClean="0"/>
              <a:pPr/>
              <a:t>24</a:t>
            </a:fld>
            <a:endParaRPr lang="de-DE"/>
          </a:p>
        </p:txBody>
      </p:sp>
      <p:sp>
        <p:nvSpPr>
          <p:cNvPr id="5" name="Datumsplatzhalter 3">
            <a:extLst>
              <a:ext uri="{FF2B5EF4-FFF2-40B4-BE49-F238E27FC236}">
                <a16:creationId xmlns:a16="http://schemas.microsoft.com/office/drawing/2014/main" id="{65729160-2D34-D983-7813-C729882285B7}"/>
              </a:ext>
            </a:extLst>
          </p:cNvPr>
          <p:cNvSpPr>
            <a:spLocks noGrp="1"/>
          </p:cNvSpPr>
          <p:nvPr>
            <p:ph type="dt" sz="half" idx="10"/>
          </p:nvPr>
        </p:nvSpPr>
        <p:spPr>
          <a:xfrm>
            <a:off x="628650" y="4677984"/>
            <a:ext cx="4629150" cy="273844"/>
          </a:xfrm>
        </p:spPr>
        <p:txBody>
          <a:bodyPr/>
          <a:lstStyle/>
          <a:p>
            <a:r>
              <a:rPr lang="de-DE"/>
              <a:t> 10.01.2024				Annika Hosch</a:t>
            </a:r>
          </a:p>
        </p:txBody>
      </p:sp>
    </p:spTree>
    <p:extLst>
      <p:ext uri="{BB962C8B-B14F-4D97-AF65-F5344CB8AC3E}">
        <p14:creationId xmlns:p14="http://schemas.microsoft.com/office/powerpoint/2010/main" val="1871869069"/>
      </p:ext>
    </p:extLst>
  </p:cSld>
  <p:clrMapOvr>
    <a:masterClrMapping/>
  </p:clrMapOvr>
  <mc:AlternateContent xmlns:mc="http://schemas.openxmlformats.org/markup-compatibility/2006" xmlns:p14="http://schemas.microsoft.com/office/powerpoint/2010/main">
    <mc:Choice Requires="p14">
      <p:transition spd="slow" p14:dur="2000" advTm="82299"/>
    </mc:Choice>
    <mc:Fallback xmlns="">
      <p:transition spd="slow" advTm="82299"/>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A2D2B1-814F-A7EF-000F-C4C171784762}"/>
              </a:ext>
            </a:extLst>
          </p:cNvPr>
          <p:cNvSpPr>
            <a:spLocks noGrp="1"/>
          </p:cNvSpPr>
          <p:nvPr>
            <p:ph type="title"/>
          </p:nvPr>
        </p:nvSpPr>
        <p:spPr>
          <a:xfrm>
            <a:off x="0" y="285750"/>
            <a:ext cx="6535638" cy="810090"/>
          </a:xfrm>
        </p:spPr>
        <p:txBody>
          <a:bodyPr>
            <a:normAutofit/>
          </a:bodyPr>
          <a:lstStyle/>
          <a:p>
            <a:r>
              <a:rPr lang="de-DE" sz="3600"/>
              <a:t>Quellen</a:t>
            </a:r>
          </a:p>
        </p:txBody>
      </p:sp>
      <p:sp>
        <p:nvSpPr>
          <p:cNvPr id="3" name="Inhaltsplatzhalter 2">
            <a:extLst>
              <a:ext uri="{FF2B5EF4-FFF2-40B4-BE49-F238E27FC236}">
                <a16:creationId xmlns:a16="http://schemas.microsoft.com/office/drawing/2014/main" id="{A06C501F-0E48-60AF-3F89-E1D346AD9C17}"/>
              </a:ext>
            </a:extLst>
          </p:cNvPr>
          <p:cNvSpPr>
            <a:spLocks noGrp="1"/>
          </p:cNvSpPr>
          <p:nvPr>
            <p:ph idx="1"/>
          </p:nvPr>
        </p:nvSpPr>
        <p:spPr/>
        <p:txBody>
          <a:bodyPr vert="horz" lIns="91440" tIns="45720" rIns="91440" bIns="45720" rtlCol="0" anchor="t">
            <a:normAutofit/>
          </a:bodyPr>
          <a:lstStyle/>
          <a:p>
            <a:pPr marL="227965" indent="-227965">
              <a:lnSpc>
                <a:spcPct val="107000"/>
              </a:lnSpc>
              <a:spcAft>
                <a:spcPts val="800"/>
              </a:spcAft>
            </a:pPr>
            <a:r>
              <a:rPr lang="de-DE" sz="1800" kern="100">
                <a:effectLst/>
                <a:ea typeface="+mn-lt"/>
                <a:cs typeface="+mn-lt"/>
                <a:hlinkClick r:id="rId2"/>
              </a:rPr>
              <a:t>https://www.</a:t>
            </a:r>
            <a:r>
              <a:rPr lang="de-DE" sz="1800" kern="100">
                <a:ea typeface="+mn-lt"/>
                <a:cs typeface="+mn-lt"/>
                <a:hlinkClick r:id="rId2"/>
              </a:rPr>
              <a:t>hostinger</a:t>
            </a:r>
            <a:r>
              <a:rPr lang="de-DE" sz="1800" kern="100">
                <a:effectLst/>
                <a:ea typeface="+mn-lt"/>
                <a:cs typeface="+mn-lt"/>
                <a:hlinkClick r:id="rId2"/>
              </a:rPr>
              <a:t>.</a:t>
            </a:r>
            <a:r>
              <a:rPr lang="de-DE" sz="1800" kern="100">
                <a:ea typeface="+mn-lt"/>
                <a:cs typeface="+mn-lt"/>
                <a:hlinkClick r:id="rId2"/>
              </a:rPr>
              <a:t>com</a:t>
            </a:r>
            <a:r>
              <a:rPr lang="de-DE" sz="1800" kern="100">
                <a:effectLst/>
                <a:ea typeface="+mn-lt"/>
                <a:cs typeface="+mn-lt"/>
                <a:hlinkClick r:id="rId2"/>
              </a:rPr>
              <a:t>/</a:t>
            </a:r>
            <a:r>
              <a:rPr lang="de-DE" sz="1800" kern="100">
                <a:ea typeface="+mn-lt"/>
                <a:cs typeface="+mn-lt"/>
                <a:hlinkClick r:id="rId2"/>
              </a:rPr>
              <a:t>tutorials</a:t>
            </a:r>
            <a:r>
              <a:rPr lang="de-DE" sz="1800" kern="100">
                <a:effectLst/>
                <a:ea typeface="+mn-lt"/>
                <a:cs typeface="+mn-lt"/>
                <a:hlinkClick r:id="rId2"/>
              </a:rPr>
              <a:t>/</a:t>
            </a:r>
            <a:r>
              <a:rPr lang="de-DE" sz="1800" kern="100">
                <a:ea typeface="+mn-lt"/>
                <a:cs typeface="+mn-lt"/>
                <a:hlinkClick r:id="rId2"/>
              </a:rPr>
              <a:t>what-is-centos</a:t>
            </a:r>
            <a:endParaRPr lang="de-DE" sz="1800" kern="100">
              <a:latin typeface="Calibri" panose="020F0502020204030204" pitchFamily="34" charset="0"/>
              <a:ea typeface="+mn-lt"/>
              <a:cs typeface="Times New Roman" panose="02020603050405020304" pitchFamily="18" charset="0"/>
              <a:hlinkClick r:id="rId2"/>
            </a:endParaRPr>
          </a:p>
          <a:p>
            <a:pPr marL="227965" indent="-227965">
              <a:lnSpc>
                <a:spcPct val="107000"/>
              </a:lnSpc>
              <a:spcAft>
                <a:spcPts val="800"/>
              </a:spcAft>
            </a:pPr>
            <a:r>
              <a:rPr lang="de-DE" sz="1800" kern="100">
                <a:ea typeface="+mn-lt"/>
                <a:cs typeface="+mn-lt"/>
                <a:hlinkClick r:id="rId3"/>
              </a:rPr>
              <a:t>https://www.liquidweb.com/kb/what-is-centos/</a:t>
            </a:r>
            <a:endParaRPr lang="de-DE" sz="1800" kern="100">
              <a:latin typeface="Arial"/>
              <a:ea typeface="Calibri" panose="020F0502020204030204" pitchFamily="34" charset="0"/>
              <a:cs typeface="Arial"/>
            </a:endParaRPr>
          </a:p>
          <a:p>
            <a:pPr marL="227965" indent="-227965">
              <a:lnSpc>
                <a:spcPct val="107000"/>
              </a:lnSpc>
              <a:spcAft>
                <a:spcPts val="800"/>
              </a:spcAft>
            </a:pPr>
            <a:r>
              <a:rPr lang="de-DE" sz="1800" kern="100">
                <a:ea typeface="+mn-lt"/>
                <a:cs typeface="+mn-lt"/>
              </a:rPr>
              <a:t>https://www.itjones.com/blogs/how-to-configure-a-network-server</a:t>
            </a:r>
            <a:endParaRPr lang="de-DE" sz="1800" kern="100">
              <a:latin typeface="Arial"/>
              <a:ea typeface="Calibri" panose="020F0502020204030204" pitchFamily="34" charset="0"/>
              <a:cs typeface="Arial"/>
            </a:endParaRPr>
          </a:p>
          <a:p>
            <a:pPr marL="227965" indent="-227965">
              <a:lnSpc>
                <a:spcPct val="107000"/>
              </a:lnSpc>
              <a:spcAft>
                <a:spcPts val="800"/>
              </a:spcAft>
            </a:pPr>
            <a:endParaRPr lang="de-DE" sz="1800" kern="100">
              <a:latin typeface="Arial"/>
              <a:ea typeface="Calibri" panose="020F0502020204030204" pitchFamily="34" charset="0"/>
              <a:cs typeface="Arial"/>
            </a:endParaRPr>
          </a:p>
        </p:txBody>
      </p:sp>
      <p:sp>
        <p:nvSpPr>
          <p:cNvPr id="6" name="Foliennummernplatzhalter 5">
            <a:extLst>
              <a:ext uri="{FF2B5EF4-FFF2-40B4-BE49-F238E27FC236}">
                <a16:creationId xmlns:a16="http://schemas.microsoft.com/office/drawing/2014/main" id="{98257BC6-AD3D-E6D8-F1DA-3D2BE9C0C374}"/>
              </a:ext>
            </a:extLst>
          </p:cNvPr>
          <p:cNvSpPr>
            <a:spLocks noGrp="1"/>
          </p:cNvSpPr>
          <p:nvPr>
            <p:ph type="sldNum" sz="quarter" idx="12"/>
          </p:nvPr>
        </p:nvSpPr>
        <p:spPr/>
        <p:txBody>
          <a:bodyPr/>
          <a:lstStyle/>
          <a:p>
            <a:fld id="{E6284D88-3594-244C-9DC1-2697C4820BF6}" type="slidenum">
              <a:rPr lang="de-DE" smtClean="0"/>
              <a:pPr/>
              <a:t>25</a:t>
            </a:fld>
            <a:endParaRPr lang="de-DE"/>
          </a:p>
        </p:txBody>
      </p:sp>
      <p:sp>
        <p:nvSpPr>
          <p:cNvPr id="7" name="Datumsplatzhalter 3">
            <a:extLst>
              <a:ext uri="{FF2B5EF4-FFF2-40B4-BE49-F238E27FC236}">
                <a16:creationId xmlns:a16="http://schemas.microsoft.com/office/drawing/2014/main" id="{934A8717-BB22-96C1-B3EE-A327C4CFAED3}"/>
              </a:ext>
            </a:extLst>
          </p:cNvPr>
          <p:cNvSpPr>
            <a:spLocks noGrp="1"/>
          </p:cNvSpPr>
          <p:nvPr>
            <p:ph type="dt" sz="half" idx="10"/>
          </p:nvPr>
        </p:nvSpPr>
        <p:spPr>
          <a:xfrm>
            <a:off x="628650" y="4677984"/>
            <a:ext cx="4629150" cy="273844"/>
          </a:xfrm>
        </p:spPr>
        <p:txBody>
          <a:bodyPr/>
          <a:lstStyle/>
          <a:p>
            <a:fld id="{5D971E67-AF81-456C-AD82-BF6FDA912A4E}" type="datetime4">
              <a:rPr lang="de-DE" smtClean="0"/>
              <a:t>20. Januar 2024</a:t>
            </a:fld>
            <a:r>
              <a:rPr lang="de-DE"/>
              <a:t>	Annika Hosch</a:t>
            </a:r>
          </a:p>
        </p:txBody>
      </p:sp>
    </p:spTree>
    <p:extLst>
      <p:ext uri="{BB962C8B-B14F-4D97-AF65-F5344CB8AC3E}">
        <p14:creationId xmlns:p14="http://schemas.microsoft.com/office/powerpoint/2010/main" val="16873765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A06C501F-0E48-60AF-3F89-E1D346AD9C17}"/>
              </a:ext>
            </a:extLst>
          </p:cNvPr>
          <p:cNvSpPr>
            <a:spLocks noGrp="1"/>
          </p:cNvSpPr>
          <p:nvPr>
            <p:ph idx="1"/>
          </p:nvPr>
        </p:nvSpPr>
        <p:spPr/>
        <p:txBody>
          <a:bodyPr>
            <a:normAutofit/>
          </a:bodyPr>
          <a:lstStyle/>
          <a:p>
            <a:pPr>
              <a:buFont typeface="Arial" panose="020B0604020202020204" pitchFamily="34" charset="0"/>
              <a:buChar char="•"/>
            </a:pPr>
            <a:endParaRPr lang="de-DE" sz="1400"/>
          </a:p>
          <a:p>
            <a:pPr marL="0" indent="0">
              <a:buNone/>
            </a:pPr>
            <a:r>
              <a:rPr lang="de-DE" sz="1400"/>
              <a:t> </a:t>
            </a:r>
          </a:p>
        </p:txBody>
      </p:sp>
      <p:sp>
        <p:nvSpPr>
          <p:cNvPr id="6" name="Foliennummernplatzhalter 5">
            <a:extLst>
              <a:ext uri="{FF2B5EF4-FFF2-40B4-BE49-F238E27FC236}">
                <a16:creationId xmlns:a16="http://schemas.microsoft.com/office/drawing/2014/main" id="{98257BC6-AD3D-E6D8-F1DA-3D2BE9C0C374}"/>
              </a:ext>
            </a:extLst>
          </p:cNvPr>
          <p:cNvSpPr>
            <a:spLocks noGrp="1"/>
          </p:cNvSpPr>
          <p:nvPr>
            <p:ph type="sldNum" sz="quarter" idx="12"/>
          </p:nvPr>
        </p:nvSpPr>
        <p:spPr/>
        <p:txBody>
          <a:bodyPr/>
          <a:lstStyle/>
          <a:p>
            <a:fld id="{E6284D88-3594-244C-9DC1-2697C4820BF6}" type="slidenum">
              <a:rPr lang="de-DE" smtClean="0"/>
              <a:pPr/>
              <a:t>26</a:t>
            </a:fld>
            <a:endParaRPr lang="de-DE"/>
          </a:p>
        </p:txBody>
      </p:sp>
      <p:sp>
        <p:nvSpPr>
          <p:cNvPr id="7" name="Datumsplatzhalter 3">
            <a:extLst>
              <a:ext uri="{FF2B5EF4-FFF2-40B4-BE49-F238E27FC236}">
                <a16:creationId xmlns:a16="http://schemas.microsoft.com/office/drawing/2014/main" id="{934A8717-BB22-96C1-B3EE-A327C4CFAED3}"/>
              </a:ext>
            </a:extLst>
          </p:cNvPr>
          <p:cNvSpPr>
            <a:spLocks noGrp="1"/>
          </p:cNvSpPr>
          <p:nvPr>
            <p:ph type="dt" sz="half" idx="10"/>
          </p:nvPr>
        </p:nvSpPr>
        <p:spPr>
          <a:xfrm>
            <a:off x="628650" y="4677984"/>
            <a:ext cx="4629150" cy="273844"/>
          </a:xfrm>
        </p:spPr>
        <p:txBody>
          <a:bodyPr/>
          <a:lstStyle/>
          <a:p>
            <a:fld id="{5D971E67-AF81-456C-AD82-BF6FDA912A4E}" type="datetime4">
              <a:rPr lang="de-DE" smtClean="0"/>
              <a:t>20. Januar 2024</a:t>
            </a:fld>
            <a:r>
              <a:rPr lang="de-DE"/>
              <a:t>	Annika Hosch</a:t>
            </a:r>
          </a:p>
        </p:txBody>
      </p:sp>
      <p:pic>
        <p:nvPicPr>
          <p:cNvPr id="5" name="Grafik 4">
            <a:extLst>
              <a:ext uri="{FF2B5EF4-FFF2-40B4-BE49-F238E27FC236}">
                <a16:creationId xmlns:a16="http://schemas.microsoft.com/office/drawing/2014/main" id="{D403FD56-6DED-BA16-8F61-0A3D72E48084}"/>
              </a:ext>
            </a:extLst>
          </p:cNvPr>
          <p:cNvPicPr>
            <a:picLocks noChangeAspect="1"/>
          </p:cNvPicPr>
          <p:nvPr/>
        </p:nvPicPr>
        <p:blipFill>
          <a:blip r:embed="rId3"/>
          <a:stretch>
            <a:fillRect/>
          </a:stretch>
        </p:blipFill>
        <p:spPr>
          <a:xfrm>
            <a:off x="0" y="355728"/>
            <a:ext cx="3429000" cy="4299626"/>
          </a:xfrm>
          <a:prstGeom prst="rect">
            <a:avLst/>
          </a:prstGeom>
        </p:spPr>
      </p:pic>
      <p:sp>
        <p:nvSpPr>
          <p:cNvPr id="9" name="Titel 8">
            <a:extLst>
              <a:ext uri="{FF2B5EF4-FFF2-40B4-BE49-F238E27FC236}">
                <a16:creationId xmlns:a16="http://schemas.microsoft.com/office/drawing/2014/main" id="{265E5C98-26EE-9E6D-A057-71AC0A81A705}"/>
              </a:ext>
            </a:extLst>
          </p:cNvPr>
          <p:cNvSpPr>
            <a:spLocks noGrp="1"/>
          </p:cNvSpPr>
          <p:nvPr>
            <p:ph type="title"/>
          </p:nvPr>
        </p:nvSpPr>
        <p:spPr>
          <a:xfrm>
            <a:off x="3657600" y="2100496"/>
            <a:ext cx="5191869" cy="810090"/>
          </a:xfrm>
        </p:spPr>
        <p:txBody>
          <a:bodyPr/>
          <a:lstStyle/>
          <a:p>
            <a:r>
              <a:rPr lang="de-DE"/>
              <a:t>Vielen Dank für Ihre Aufmerksamkeit!</a:t>
            </a:r>
          </a:p>
        </p:txBody>
      </p:sp>
    </p:spTree>
    <p:extLst>
      <p:ext uri="{BB962C8B-B14F-4D97-AF65-F5344CB8AC3E}">
        <p14:creationId xmlns:p14="http://schemas.microsoft.com/office/powerpoint/2010/main" val="3066622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A6A77A-2BA5-B04E-8A46-3DF7AD032B7F}"/>
              </a:ext>
            </a:extLst>
          </p:cNvPr>
          <p:cNvSpPr>
            <a:spLocks noGrp="1"/>
          </p:cNvSpPr>
          <p:nvPr>
            <p:ph type="title"/>
          </p:nvPr>
        </p:nvSpPr>
        <p:spPr>
          <a:xfrm>
            <a:off x="0" y="285750"/>
            <a:ext cx="6535638" cy="810090"/>
          </a:xfrm>
        </p:spPr>
        <p:txBody>
          <a:bodyPr>
            <a:normAutofit/>
          </a:bodyPr>
          <a:lstStyle/>
          <a:p>
            <a:r>
              <a:rPr lang="de-DE" sz="3600">
                <a:solidFill>
                  <a:schemeClr val="accent1">
                    <a:lumMod val="50000"/>
                  </a:schemeClr>
                </a:solidFill>
              </a:rPr>
              <a:t>1. </a:t>
            </a:r>
            <a:r>
              <a:rPr lang="de-DE" sz="3600" err="1">
                <a:solidFill>
                  <a:schemeClr val="accent1">
                    <a:lumMod val="50000"/>
                  </a:schemeClr>
                </a:solidFill>
              </a:rPr>
              <a:t>Introduction</a:t>
            </a:r>
          </a:p>
        </p:txBody>
      </p:sp>
      <p:sp>
        <p:nvSpPr>
          <p:cNvPr id="10" name="Rechteck 9">
            <a:extLst>
              <a:ext uri="{FF2B5EF4-FFF2-40B4-BE49-F238E27FC236}">
                <a16:creationId xmlns:a16="http://schemas.microsoft.com/office/drawing/2014/main" id="{EFC3C120-983C-D358-2159-B9B9FF8336CA}"/>
              </a:ext>
            </a:extLst>
          </p:cNvPr>
          <p:cNvSpPr/>
          <p:nvPr/>
        </p:nvSpPr>
        <p:spPr>
          <a:xfrm>
            <a:off x="0" y="1095840"/>
            <a:ext cx="5347244" cy="356219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DE" err="1">
              <a:solidFill>
                <a:schemeClr val="tx1"/>
              </a:solidFill>
              <a:latin typeface="Arial" panose="020B0604020202020204" pitchFamily="34" charset="0"/>
              <a:cs typeface="Arial" panose="020B0604020202020204" pitchFamily="34" charset="0"/>
            </a:endParaRPr>
          </a:p>
        </p:txBody>
      </p:sp>
      <p:sp>
        <p:nvSpPr>
          <p:cNvPr id="17" name="Foliennummernplatzhalter 16">
            <a:extLst>
              <a:ext uri="{FF2B5EF4-FFF2-40B4-BE49-F238E27FC236}">
                <a16:creationId xmlns:a16="http://schemas.microsoft.com/office/drawing/2014/main" id="{324FEE9B-C053-091E-606E-55A28224338F}"/>
              </a:ext>
            </a:extLst>
          </p:cNvPr>
          <p:cNvSpPr>
            <a:spLocks noGrp="1"/>
          </p:cNvSpPr>
          <p:nvPr>
            <p:ph type="sldNum" sz="quarter" idx="12"/>
          </p:nvPr>
        </p:nvSpPr>
        <p:spPr/>
        <p:txBody>
          <a:bodyPr/>
          <a:lstStyle/>
          <a:p>
            <a:fld id="{E6284D88-3594-244C-9DC1-2697C4820BF6}" type="slidenum">
              <a:rPr lang="de-DE" smtClean="0"/>
              <a:pPr/>
              <a:t>4</a:t>
            </a:fld>
            <a:endParaRPr lang="de-DE"/>
          </a:p>
        </p:txBody>
      </p:sp>
      <p:sp>
        <p:nvSpPr>
          <p:cNvPr id="5" name="Datumsplatzhalter 3">
            <a:extLst>
              <a:ext uri="{FF2B5EF4-FFF2-40B4-BE49-F238E27FC236}">
                <a16:creationId xmlns:a16="http://schemas.microsoft.com/office/drawing/2014/main" id="{65729160-2D34-D983-7813-C729882285B7}"/>
              </a:ext>
            </a:extLst>
          </p:cNvPr>
          <p:cNvSpPr>
            <a:spLocks noGrp="1"/>
          </p:cNvSpPr>
          <p:nvPr>
            <p:ph type="dt" sz="half" idx="10"/>
          </p:nvPr>
        </p:nvSpPr>
        <p:spPr>
          <a:xfrm>
            <a:off x="628650" y="4677984"/>
            <a:ext cx="4629150" cy="273844"/>
          </a:xfrm>
        </p:spPr>
        <p:txBody>
          <a:bodyPr/>
          <a:lstStyle/>
          <a:p>
            <a:r>
              <a:rPr lang="de-DE"/>
              <a:t> 10.01.2024				Annika Hosch</a:t>
            </a:r>
          </a:p>
        </p:txBody>
      </p:sp>
      <p:pic>
        <p:nvPicPr>
          <p:cNvPr id="3" name="Grafik 2" descr="Ein Bild, das Diagramm, Plan, Reihe enthält.&#10;&#10;Beschreibung automatisch generiert.">
            <a:extLst>
              <a:ext uri="{FF2B5EF4-FFF2-40B4-BE49-F238E27FC236}">
                <a16:creationId xmlns:a16="http://schemas.microsoft.com/office/drawing/2014/main" id="{0640D285-9DAE-07FF-00F7-68DEDB47722A}"/>
              </a:ext>
            </a:extLst>
          </p:cNvPr>
          <p:cNvPicPr>
            <a:picLocks noChangeAspect="1"/>
          </p:cNvPicPr>
          <p:nvPr/>
        </p:nvPicPr>
        <p:blipFill>
          <a:blip r:embed="rId3"/>
          <a:stretch>
            <a:fillRect/>
          </a:stretch>
        </p:blipFill>
        <p:spPr>
          <a:xfrm>
            <a:off x="359596" y="1487619"/>
            <a:ext cx="4572000" cy="2425115"/>
          </a:xfrm>
          <a:prstGeom prst="rect">
            <a:avLst/>
          </a:prstGeom>
        </p:spPr>
      </p:pic>
    </p:spTree>
    <p:extLst>
      <p:ext uri="{BB962C8B-B14F-4D97-AF65-F5344CB8AC3E}">
        <p14:creationId xmlns:p14="http://schemas.microsoft.com/office/powerpoint/2010/main" val="1073916050"/>
      </p:ext>
    </p:extLst>
  </p:cSld>
  <p:clrMapOvr>
    <a:masterClrMapping/>
  </p:clrMapOvr>
  <mc:AlternateContent xmlns:mc="http://schemas.openxmlformats.org/markup-compatibility/2006" xmlns:p14="http://schemas.microsoft.com/office/powerpoint/2010/main">
    <mc:Choice Requires="p14">
      <p:transition spd="slow" p14:dur="2000" advTm="82299"/>
    </mc:Choice>
    <mc:Fallback xmlns="">
      <p:transition spd="slow" advTm="82299"/>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A6A77A-2BA5-B04E-8A46-3DF7AD032B7F}"/>
              </a:ext>
            </a:extLst>
          </p:cNvPr>
          <p:cNvSpPr>
            <a:spLocks noGrp="1"/>
          </p:cNvSpPr>
          <p:nvPr>
            <p:ph type="title"/>
          </p:nvPr>
        </p:nvSpPr>
        <p:spPr>
          <a:xfrm>
            <a:off x="0" y="285750"/>
            <a:ext cx="6535638" cy="810090"/>
          </a:xfrm>
        </p:spPr>
        <p:txBody>
          <a:bodyPr>
            <a:normAutofit/>
          </a:bodyPr>
          <a:lstStyle/>
          <a:p>
            <a:r>
              <a:rPr lang="de-DE" sz="3600">
                <a:solidFill>
                  <a:schemeClr val="accent1">
                    <a:lumMod val="50000"/>
                  </a:schemeClr>
                </a:solidFill>
              </a:rPr>
              <a:t>2. </a:t>
            </a:r>
            <a:r>
              <a:rPr lang="de-DE" sz="3600" err="1">
                <a:solidFill>
                  <a:schemeClr val="accent1">
                    <a:lumMod val="50000"/>
                  </a:schemeClr>
                </a:solidFill>
              </a:rPr>
              <a:t>CentOS</a:t>
            </a:r>
            <a:r>
              <a:rPr lang="de-DE" sz="3600">
                <a:solidFill>
                  <a:schemeClr val="accent1">
                    <a:lumMod val="50000"/>
                  </a:schemeClr>
                </a:solidFill>
              </a:rPr>
              <a:t>  (1/4)</a:t>
            </a:r>
            <a:endParaRPr lang="de-DE" sz="3600">
              <a:solidFill>
                <a:schemeClr val="accent1">
                  <a:lumMod val="50000"/>
                </a:schemeClr>
              </a:solidFill>
              <a:cs typeface="Arial"/>
            </a:endParaRPr>
          </a:p>
        </p:txBody>
      </p:sp>
      <p:sp>
        <p:nvSpPr>
          <p:cNvPr id="10" name="Rechteck 9">
            <a:extLst>
              <a:ext uri="{FF2B5EF4-FFF2-40B4-BE49-F238E27FC236}">
                <a16:creationId xmlns:a16="http://schemas.microsoft.com/office/drawing/2014/main" id="{EFC3C120-983C-D358-2159-B9B9FF8336CA}"/>
              </a:ext>
            </a:extLst>
          </p:cNvPr>
          <p:cNvSpPr/>
          <p:nvPr/>
        </p:nvSpPr>
        <p:spPr>
          <a:xfrm>
            <a:off x="0" y="1095840"/>
            <a:ext cx="5347244" cy="356219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DE" err="1">
              <a:solidFill>
                <a:schemeClr val="tx1"/>
              </a:solidFill>
              <a:latin typeface="Arial" panose="020B0604020202020204" pitchFamily="34" charset="0"/>
              <a:cs typeface="Arial" panose="020B0604020202020204" pitchFamily="34" charset="0"/>
            </a:endParaRPr>
          </a:p>
        </p:txBody>
      </p:sp>
      <p:sp>
        <p:nvSpPr>
          <p:cNvPr id="11" name="Textfeld 10">
            <a:extLst>
              <a:ext uri="{FF2B5EF4-FFF2-40B4-BE49-F238E27FC236}">
                <a16:creationId xmlns:a16="http://schemas.microsoft.com/office/drawing/2014/main" id="{85B2A3D0-5641-C8AC-87B9-4D7BAA85096E}"/>
              </a:ext>
            </a:extLst>
          </p:cNvPr>
          <p:cNvSpPr txBox="1"/>
          <p:nvPr/>
        </p:nvSpPr>
        <p:spPr>
          <a:xfrm>
            <a:off x="0" y="1108163"/>
            <a:ext cx="5410200" cy="3447098"/>
          </a:xfrm>
          <a:prstGeom prst="rect">
            <a:avLst/>
          </a:prstGeom>
          <a:noFill/>
        </p:spPr>
        <p:txBody>
          <a:bodyPr wrap="square" lIns="91440" tIns="45720" rIns="91440" bIns="45720" anchor="t">
            <a:spAutoFit/>
          </a:bodyPr>
          <a:lstStyle/>
          <a:p>
            <a:r>
              <a:rPr lang="de-DE" b="1" err="1">
                <a:solidFill>
                  <a:schemeClr val="bg1"/>
                </a:solidFill>
                <a:latin typeface="Söhne"/>
              </a:rPr>
              <a:t>CentOS</a:t>
            </a:r>
            <a:endParaRPr lang="de-DE" b="1">
              <a:solidFill>
                <a:schemeClr val="bg1"/>
              </a:solidFill>
              <a:latin typeface="Söhne"/>
            </a:endParaRPr>
          </a:p>
          <a:p>
            <a:pPr>
              <a:buFont typeface="Arial" panose="020B0604020202020204" pitchFamily="34" charset="0"/>
              <a:buChar char="•"/>
            </a:pPr>
            <a:r>
              <a:rPr lang="de-DE" sz="1400">
                <a:solidFill>
                  <a:schemeClr val="bg1"/>
                </a:solidFill>
                <a:latin typeface="+mn-lt"/>
                <a:cs typeface="Arial" panose="020B0604020202020204"/>
              </a:rPr>
              <a:t> O</a:t>
            </a:r>
            <a:r>
              <a:rPr lang="de-DE" sz="1400" b="1">
                <a:solidFill>
                  <a:schemeClr val="bg1"/>
                </a:solidFill>
                <a:latin typeface="+mn-lt"/>
                <a:cs typeface="Arial" panose="020B0604020202020204"/>
              </a:rPr>
              <a:t>pen-source Linux </a:t>
            </a:r>
            <a:r>
              <a:rPr lang="de-DE" sz="1400" b="1" err="1">
                <a:solidFill>
                  <a:schemeClr val="bg1"/>
                </a:solidFill>
                <a:latin typeface="+mn-lt"/>
                <a:cs typeface="Arial" panose="020B0604020202020204"/>
              </a:rPr>
              <a:t>distribution</a:t>
            </a:r>
            <a:endParaRPr lang="de-DE" sz="1400" b="1">
              <a:solidFill>
                <a:schemeClr val="bg1"/>
              </a:solidFill>
              <a:latin typeface="+mn-lt"/>
              <a:cs typeface="Arial" panose="020B0604020202020204"/>
            </a:endParaRPr>
          </a:p>
          <a:p>
            <a:pPr>
              <a:buFont typeface="Arial" panose="020B0604020202020204" pitchFamily="34" charset="0"/>
              <a:buChar char="•"/>
            </a:pPr>
            <a:r>
              <a:rPr lang="de-DE" sz="1400">
                <a:solidFill>
                  <a:schemeClr val="bg1"/>
                </a:solidFill>
                <a:latin typeface="+mn-lt"/>
                <a:cs typeface="Arial" panose="020B0604020202020204"/>
              </a:rPr>
              <a:t> </a:t>
            </a:r>
            <a:r>
              <a:rPr lang="de-DE" sz="1400" err="1">
                <a:solidFill>
                  <a:schemeClr val="bg1"/>
                </a:solidFill>
                <a:latin typeface="+mn-lt"/>
                <a:cs typeface="Arial" panose="020B0604020202020204"/>
              </a:rPr>
              <a:t>Suitable</a:t>
            </a:r>
            <a:r>
              <a:rPr lang="de-DE" sz="1400">
                <a:solidFill>
                  <a:schemeClr val="bg1"/>
                </a:solidFill>
                <a:latin typeface="+mn-lt"/>
                <a:cs typeface="Arial" panose="020B0604020202020204"/>
              </a:rPr>
              <a:t> </a:t>
            </a:r>
            <a:r>
              <a:rPr lang="de-DE" sz="1400" err="1">
                <a:solidFill>
                  <a:schemeClr val="bg1"/>
                </a:solidFill>
                <a:latin typeface="+mn-lt"/>
                <a:cs typeface="Arial" panose="020B0604020202020204"/>
              </a:rPr>
              <a:t>for</a:t>
            </a:r>
            <a:r>
              <a:rPr lang="de-DE" sz="1400">
                <a:solidFill>
                  <a:schemeClr val="bg1"/>
                </a:solidFill>
                <a:latin typeface="+mn-lt"/>
                <a:cs typeface="Arial" panose="020B0604020202020204"/>
              </a:rPr>
              <a:t> </a:t>
            </a:r>
            <a:r>
              <a:rPr lang="de-DE" sz="1400" err="1">
                <a:solidFill>
                  <a:schemeClr val="bg1"/>
                </a:solidFill>
                <a:latin typeface="+mn-lt"/>
                <a:cs typeface="Arial" panose="020B0604020202020204"/>
              </a:rPr>
              <a:t>server</a:t>
            </a:r>
            <a:r>
              <a:rPr lang="de-DE" sz="1400">
                <a:solidFill>
                  <a:schemeClr val="bg1"/>
                </a:solidFill>
                <a:latin typeface="+mn-lt"/>
                <a:cs typeface="Arial" panose="020B0604020202020204"/>
              </a:rPr>
              <a:t> </a:t>
            </a:r>
            <a:r>
              <a:rPr lang="de-DE" sz="1400" err="1">
                <a:solidFill>
                  <a:schemeClr val="bg1"/>
                </a:solidFill>
                <a:latin typeface="+mn-lt"/>
                <a:cs typeface="Arial" panose="020B0604020202020204"/>
              </a:rPr>
              <a:t>installations</a:t>
            </a:r>
            <a:r>
              <a:rPr lang="de-DE" sz="1400">
                <a:solidFill>
                  <a:schemeClr val="bg1"/>
                </a:solidFill>
                <a:latin typeface="+mn-lt"/>
                <a:cs typeface="Arial" panose="020B0604020202020204"/>
              </a:rPr>
              <a:t> </a:t>
            </a:r>
            <a:r>
              <a:rPr lang="de-DE" sz="1400" err="1">
                <a:solidFill>
                  <a:schemeClr val="bg1"/>
                </a:solidFill>
                <a:latin typeface="+mn-lt"/>
                <a:cs typeface="Arial" panose="020B0604020202020204"/>
              </a:rPr>
              <a:t>requiring</a:t>
            </a:r>
            <a:r>
              <a:rPr lang="de-DE" sz="1400">
                <a:solidFill>
                  <a:schemeClr val="bg1"/>
                </a:solidFill>
                <a:latin typeface="+mn-lt"/>
                <a:cs typeface="Arial" panose="020B0604020202020204"/>
              </a:rPr>
              <a:t> </a:t>
            </a:r>
            <a:r>
              <a:rPr lang="de-DE" sz="1400" err="1">
                <a:solidFill>
                  <a:schemeClr val="bg1"/>
                </a:solidFill>
                <a:latin typeface="+mn-lt"/>
                <a:cs typeface="Arial" panose="020B0604020202020204"/>
              </a:rPr>
              <a:t>consistency</a:t>
            </a:r>
            <a:r>
              <a:rPr lang="de-DE" sz="1400">
                <a:solidFill>
                  <a:schemeClr val="bg1"/>
                </a:solidFill>
                <a:latin typeface="+mn-lt"/>
                <a:cs typeface="Arial" panose="020B0604020202020204"/>
              </a:rPr>
              <a:t> and </a:t>
            </a:r>
            <a:r>
              <a:rPr lang="de-DE" sz="1400" err="1">
                <a:solidFill>
                  <a:schemeClr val="bg1"/>
                </a:solidFill>
                <a:latin typeface="+mn-lt"/>
                <a:cs typeface="Arial" panose="020B0604020202020204"/>
              </a:rPr>
              <a:t>reliability</a:t>
            </a:r>
            <a:endParaRPr lang="de-DE" sz="1400" b="1" err="1">
              <a:solidFill>
                <a:schemeClr val="bg1"/>
              </a:solidFill>
              <a:latin typeface="+mn-lt"/>
              <a:cs typeface="Arial" panose="020B0604020202020204"/>
            </a:endParaRPr>
          </a:p>
          <a:p>
            <a:pPr>
              <a:buFont typeface="Arial" panose="020B0604020202020204" pitchFamily="34" charset="0"/>
              <a:buChar char="•"/>
            </a:pPr>
            <a:r>
              <a:rPr lang="de-DE" sz="1400">
                <a:solidFill>
                  <a:schemeClr val="bg1"/>
                </a:solidFill>
                <a:latin typeface="Arial"/>
                <a:cs typeface="Arial" panose="020B0604020202020204"/>
              </a:rPr>
              <a:t> </a:t>
            </a:r>
            <a:r>
              <a:rPr lang="de-DE" sz="1400" err="1">
                <a:solidFill>
                  <a:schemeClr val="bg1"/>
                </a:solidFill>
                <a:latin typeface="Arial"/>
                <a:cs typeface="Arial" panose="020B0604020202020204"/>
              </a:rPr>
              <a:t>Allows</a:t>
            </a:r>
            <a:r>
              <a:rPr lang="de-DE" sz="1400">
                <a:solidFill>
                  <a:schemeClr val="bg1"/>
                </a:solidFill>
                <a:latin typeface="Arial"/>
                <a:cs typeface="Arial" panose="020B0604020202020204"/>
              </a:rPr>
              <a:t> </a:t>
            </a:r>
            <a:r>
              <a:rPr lang="de-DE" sz="1400" err="1">
                <a:solidFill>
                  <a:schemeClr val="bg1"/>
                </a:solidFill>
                <a:latin typeface="Arial"/>
                <a:cs typeface="Arial" panose="020B0604020202020204"/>
              </a:rPr>
              <a:t>secure</a:t>
            </a:r>
            <a:r>
              <a:rPr lang="de-DE" sz="1400">
                <a:solidFill>
                  <a:schemeClr val="bg1"/>
                </a:solidFill>
                <a:latin typeface="Arial"/>
                <a:cs typeface="Arial" panose="020B0604020202020204"/>
              </a:rPr>
              <a:t> </a:t>
            </a:r>
            <a:r>
              <a:rPr lang="de-DE" sz="1400" err="1">
                <a:solidFill>
                  <a:schemeClr val="bg1"/>
                </a:solidFill>
                <a:latin typeface="Arial"/>
                <a:cs typeface="Arial" panose="020B0604020202020204"/>
              </a:rPr>
              <a:t>access</a:t>
            </a:r>
            <a:r>
              <a:rPr lang="de-DE" sz="1400">
                <a:solidFill>
                  <a:schemeClr val="bg1"/>
                </a:solidFill>
                <a:latin typeface="Arial"/>
                <a:cs typeface="Arial" panose="020B0604020202020204"/>
              </a:rPr>
              <a:t> </a:t>
            </a:r>
            <a:r>
              <a:rPr lang="de-DE" sz="1400" err="1">
                <a:solidFill>
                  <a:schemeClr val="bg1"/>
                </a:solidFill>
                <a:latin typeface="Arial"/>
                <a:cs typeface="Arial" panose="020B0604020202020204"/>
              </a:rPr>
              <a:t>to</a:t>
            </a:r>
            <a:r>
              <a:rPr lang="de-DE" sz="1400">
                <a:solidFill>
                  <a:schemeClr val="bg1"/>
                </a:solidFill>
                <a:latin typeface="Arial"/>
                <a:cs typeface="Arial" panose="020B0604020202020204"/>
              </a:rPr>
              <a:t> </a:t>
            </a:r>
            <a:r>
              <a:rPr lang="de-DE" sz="1400" err="1">
                <a:solidFill>
                  <a:schemeClr val="bg1"/>
                </a:solidFill>
                <a:latin typeface="Arial"/>
                <a:cs typeface="Arial" panose="020B0604020202020204"/>
              </a:rPr>
              <a:t>the</a:t>
            </a:r>
            <a:r>
              <a:rPr lang="de-DE" sz="1400">
                <a:solidFill>
                  <a:schemeClr val="bg1"/>
                </a:solidFill>
                <a:latin typeface="Arial"/>
                <a:cs typeface="Arial" panose="020B0604020202020204"/>
              </a:rPr>
              <a:t> </a:t>
            </a:r>
            <a:r>
              <a:rPr lang="de-DE" sz="1400" err="1">
                <a:solidFill>
                  <a:schemeClr val="bg1"/>
                </a:solidFill>
                <a:latin typeface="Arial"/>
                <a:cs typeface="Arial" panose="020B0604020202020204"/>
              </a:rPr>
              <a:t>server</a:t>
            </a:r>
            <a:r>
              <a:rPr lang="de-DE" sz="1400">
                <a:solidFill>
                  <a:schemeClr val="bg1"/>
                </a:solidFill>
                <a:latin typeface="Arial"/>
                <a:cs typeface="Arial" panose="020B0604020202020204"/>
              </a:rPr>
              <a:t> </a:t>
            </a:r>
            <a:r>
              <a:rPr lang="de-DE" sz="1400" err="1">
                <a:solidFill>
                  <a:schemeClr val="bg1"/>
                </a:solidFill>
                <a:latin typeface="Arial"/>
                <a:cs typeface="Arial" panose="020B0604020202020204"/>
              </a:rPr>
              <a:t>from</a:t>
            </a:r>
            <a:r>
              <a:rPr lang="de-DE" sz="1400">
                <a:solidFill>
                  <a:schemeClr val="bg1"/>
                </a:solidFill>
                <a:latin typeface="Arial"/>
                <a:cs typeface="Arial" panose="020B0604020202020204"/>
              </a:rPr>
              <a:t> </a:t>
            </a:r>
            <a:r>
              <a:rPr lang="de-DE" sz="1400" err="1">
                <a:solidFill>
                  <a:schemeClr val="bg1"/>
                </a:solidFill>
                <a:latin typeface="Arial"/>
                <a:cs typeface="Arial" panose="020B0604020202020204"/>
              </a:rPr>
              <a:t>another</a:t>
            </a:r>
            <a:r>
              <a:rPr lang="de-DE" sz="1400">
                <a:solidFill>
                  <a:schemeClr val="bg1"/>
                </a:solidFill>
                <a:latin typeface="Arial"/>
                <a:cs typeface="Arial" panose="020B0604020202020204"/>
              </a:rPr>
              <a:t> </a:t>
            </a:r>
            <a:r>
              <a:rPr lang="de-DE" sz="1400" err="1">
                <a:solidFill>
                  <a:schemeClr val="bg1"/>
                </a:solidFill>
                <a:latin typeface="Arial"/>
                <a:cs typeface="Arial" panose="020B0604020202020204"/>
              </a:rPr>
              <a:t>location</a:t>
            </a:r>
            <a:r>
              <a:rPr lang="de-DE" sz="1400">
                <a:solidFill>
                  <a:schemeClr val="bg1"/>
                </a:solidFill>
                <a:latin typeface="Arial"/>
                <a:cs typeface="Arial" panose="020B0604020202020204"/>
              </a:rPr>
              <a:t> </a:t>
            </a:r>
            <a:r>
              <a:rPr lang="de-DE" sz="1400" err="1">
                <a:solidFill>
                  <a:schemeClr val="bg1"/>
                </a:solidFill>
                <a:latin typeface="Arial"/>
                <a:cs typeface="Arial" panose="020B0604020202020204"/>
              </a:rPr>
              <a:t>with</a:t>
            </a:r>
            <a:r>
              <a:rPr lang="de-DE" sz="1400">
                <a:solidFill>
                  <a:schemeClr val="bg1"/>
                </a:solidFill>
                <a:latin typeface="Arial"/>
                <a:cs typeface="Arial" panose="020B0604020202020204"/>
              </a:rPr>
              <a:t> </a:t>
            </a:r>
            <a:r>
              <a:rPr lang="de-DE" sz="1400" err="1">
                <a:solidFill>
                  <a:schemeClr val="bg1"/>
                </a:solidFill>
                <a:latin typeface="Arial"/>
                <a:cs typeface="Arial" panose="020B0604020202020204"/>
              </a:rPr>
              <a:t>extended</a:t>
            </a:r>
            <a:r>
              <a:rPr lang="de-DE" sz="1400">
                <a:solidFill>
                  <a:schemeClr val="bg1"/>
                </a:solidFill>
                <a:latin typeface="Arial"/>
                <a:cs typeface="Arial" panose="020B0604020202020204"/>
              </a:rPr>
              <a:t> support</a:t>
            </a:r>
          </a:p>
          <a:p>
            <a:pPr>
              <a:buFont typeface="Arial" panose="020B0604020202020204" pitchFamily="34" charset="0"/>
              <a:buChar char="•"/>
            </a:pPr>
            <a:endParaRPr lang="de-DE" sz="1400">
              <a:solidFill>
                <a:schemeClr val="bg1"/>
              </a:solidFill>
              <a:latin typeface="+mn-lt"/>
              <a:cs typeface="Arial" panose="020B0604020202020204"/>
            </a:endParaRPr>
          </a:p>
          <a:p>
            <a:pPr>
              <a:buFont typeface="Arial" panose="020B0604020202020204" pitchFamily="34" charset="0"/>
              <a:buChar char="•"/>
            </a:pPr>
            <a:endParaRPr lang="de-DE" sz="1400">
              <a:solidFill>
                <a:schemeClr val="bg1"/>
              </a:solidFill>
              <a:latin typeface="+mn-lt"/>
              <a:cs typeface="Arial" panose="020B0604020202020204"/>
            </a:endParaRPr>
          </a:p>
          <a:p>
            <a:r>
              <a:rPr lang="de-DE" sz="1400" err="1">
                <a:solidFill>
                  <a:schemeClr val="bg1"/>
                </a:solidFill>
                <a:latin typeface="+mn-lt"/>
                <a:cs typeface="Arial" panose="020B0604020202020204"/>
              </a:rPr>
              <a:t>What</a:t>
            </a:r>
            <a:r>
              <a:rPr lang="de-DE" sz="1400">
                <a:solidFill>
                  <a:schemeClr val="bg1"/>
                </a:solidFill>
                <a:latin typeface="+mn-lt"/>
                <a:cs typeface="Arial" panose="020B0604020202020204"/>
              </a:rPr>
              <a:t> </a:t>
            </a:r>
            <a:r>
              <a:rPr lang="de-DE" sz="1400" err="1">
                <a:solidFill>
                  <a:schemeClr val="bg1"/>
                </a:solidFill>
                <a:latin typeface="+mn-lt"/>
                <a:cs typeface="Arial" panose="020B0604020202020204"/>
              </a:rPr>
              <a:t>you</a:t>
            </a:r>
            <a:r>
              <a:rPr lang="de-DE" sz="1400">
                <a:solidFill>
                  <a:schemeClr val="bg1"/>
                </a:solidFill>
                <a:latin typeface="+mn-lt"/>
                <a:cs typeface="Arial" panose="020B0604020202020204"/>
              </a:rPr>
              <a:t> </a:t>
            </a:r>
            <a:r>
              <a:rPr lang="de-DE" sz="1400" err="1">
                <a:solidFill>
                  <a:schemeClr val="bg1"/>
                </a:solidFill>
                <a:latin typeface="+mn-lt"/>
                <a:cs typeface="Arial" panose="020B0604020202020204"/>
              </a:rPr>
              <a:t>need</a:t>
            </a:r>
            <a:r>
              <a:rPr lang="de-DE" sz="1400">
                <a:solidFill>
                  <a:schemeClr val="bg1"/>
                </a:solidFill>
                <a:latin typeface="+mn-lt"/>
                <a:cs typeface="Arial" panose="020B0604020202020204"/>
              </a:rPr>
              <a:t> </a:t>
            </a:r>
            <a:r>
              <a:rPr lang="de-DE" sz="1400" err="1">
                <a:solidFill>
                  <a:schemeClr val="bg1"/>
                </a:solidFill>
                <a:latin typeface="+mn-lt"/>
                <a:cs typeface="Arial" panose="020B0604020202020204"/>
              </a:rPr>
              <a:t>to</a:t>
            </a:r>
            <a:r>
              <a:rPr lang="de-DE" sz="1400">
                <a:solidFill>
                  <a:schemeClr val="bg1"/>
                </a:solidFill>
                <a:latin typeface="+mn-lt"/>
                <a:cs typeface="Arial" panose="020B0604020202020204"/>
              </a:rPr>
              <a:t> </a:t>
            </a:r>
            <a:r>
              <a:rPr lang="de-DE" sz="1400" err="1">
                <a:solidFill>
                  <a:schemeClr val="bg1"/>
                </a:solidFill>
                <a:latin typeface="+mn-lt"/>
                <a:cs typeface="Arial" panose="020B0604020202020204"/>
              </a:rPr>
              <a:t>install</a:t>
            </a:r>
            <a:r>
              <a:rPr lang="de-DE" sz="1400">
                <a:solidFill>
                  <a:schemeClr val="bg1"/>
                </a:solidFill>
                <a:latin typeface="+mn-lt"/>
                <a:cs typeface="Arial" panose="020B0604020202020204"/>
              </a:rPr>
              <a:t> </a:t>
            </a:r>
            <a:r>
              <a:rPr lang="de-DE" sz="1400" err="1">
                <a:solidFill>
                  <a:schemeClr val="bg1"/>
                </a:solidFill>
                <a:latin typeface="+mn-lt"/>
                <a:cs typeface="Arial" panose="020B0604020202020204"/>
              </a:rPr>
              <a:t>CentOS</a:t>
            </a:r>
            <a:endParaRPr lang="de-DE" sz="1400">
              <a:solidFill>
                <a:schemeClr val="bg1"/>
              </a:solidFill>
              <a:latin typeface="+mn-lt"/>
              <a:cs typeface="Arial" panose="020B0604020202020204"/>
            </a:endParaRPr>
          </a:p>
          <a:p>
            <a:pPr marL="359410" lvl="2">
              <a:buClr>
                <a:srgbClr val="5B9BD5"/>
              </a:buClr>
              <a:buSzPct val="150000"/>
            </a:pPr>
            <a:r>
              <a:rPr lang="de-DE" sz="1400">
                <a:solidFill>
                  <a:schemeClr val="bg1"/>
                </a:solidFill>
                <a:latin typeface="+mn-lt"/>
                <a:cs typeface="Arial" panose="020B0604020202020204"/>
              </a:rPr>
              <a:t>CPU</a:t>
            </a:r>
          </a:p>
          <a:p>
            <a:pPr marL="359410" lvl="2"/>
            <a:r>
              <a:rPr lang="de-DE" sz="1400">
                <a:solidFill>
                  <a:schemeClr val="bg1"/>
                </a:solidFill>
                <a:latin typeface="+mn-lt"/>
                <a:cs typeface="Arial" panose="020B0604020202020204"/>
              </a:rPr>
              <a:t>RAM</a:t>
            </a:r>
          </a:p>
          <a:p>
            <a:pPr marL="359410" lvl="2"/>
            <a:r>
              <a:rPr lang="de-DE" sz="1400">
                <a:solidFill>
                  <a:schemeClr val="bg1"/>
                </a:solidFill>
                <a:latin typeface="+mn-lt"/>
                <a:cs typeface="Arial" panose="020B0604020202020204"/>
              </a:rPr>
              <a:t>Hard </a:t>
            </a:r>
            <a:r>
              <a:rPr lang="de-DE" sz="1400" err="1">
                <a:solidFill>
                  <a:schemeClr val="bg1"/>
                </a:solidFill>
                <a:latin typeface="+mn-lt"/>
                <a:cs typeface="Arial" panose="020B0604020202020204"/>
              </a:rPr>
              <a:t>disk</a:t>
            </a:r>
            <a:endParaRPr lang="de-DE" sz="1400">
              <a:solidFill>
                <a:schemeClr val="bg1"/>
              </a:solidFill>
              <a:latin typeface="+mn-lt"/>
              <a:cs typeface="Arial" panose="020B0604020202020204"/>
            </a:endParaRPr>
          </a:p>
          <a:p>
            <a:pPr marL="359410" lvl="2"/>
            <a:r>
              <a:rPr lang="de-DE" sz="1400">
                <a:solidFill>
                  <a:schemeClr val="bg1"/>
                </a:solidFill>
                <a:latin typeface="+mn-lt"/>
                <a:cs typeface="Arial" panose="020B0604020202020204"/>
              </a:rPr>
              <a:t>Bspw. INTEL </a:t>
            </a:r>
            <a:r>
              <a:rPr lang="de-DE" sz="1400" err="1">
                <a:solidFill>
                  <a:schemeClr val="bg1"/>
                </a:solidFill>
                <a:latin typeface="+mn-lt"/>
                <a:cs typeface="Arial" panose="020B0604020202020204"/>
              </a:rPr>
              <a:t>processor</a:t>
            </a:r>
            <a:r>
              <a:rPr lang="de-DE" sz="1400">
                <a:solidFill>
                  <a:schemeClr val="bg1"/>
                </a:solidFill>
                <a:latin typeface="+mn-lt"/>
                <a:cs typeface="Arial" panose="020B0604020202020204"/>
              </a:rPr>
              <a:t> </a:t>
            </a:r>
            <a:r>
              <a:rPr lang="de-DE" sz="1400" err="1">
                <a:solidFill>
                  <a:schemeClr val="bg1"/>
                </a:solidFill>
                <a:latin typeface="+mn-lt"/>
                <a:cs typeface="Arial" panose="020B0604020202020204"/>
              </a:rPr>
              <a:t>with</a:t>
            </a:r>
            <a:r>
              <a:rPr lang="de-DE" sz="1400">
                <a:solidFill>
                  <a:schemeClr val="bg1"/>
                </a:solidFill>
                <a:latin typeface="+mn-lt"/>
                <a:cs typeface="Arial" panose="020B0604020202020204"/>
              </a:rPr>
              <a:t> 1 GB RAM</a:t>
            </a:r>
          </a:p>
          <a:p>
            <a:pPr marL="359410" lvl="2"/>
            <a:r>
              <a:rPr lang="de-DE" sz="1400">
                <a:solidFill>
                  <a:srgbClr val="FFFFFF"/>
                </a:solidFill>
                <a:latin typeface="+mn-lt"/>
                <a:cs typeface="Arial" panose="020B0604020202020204"/>
              </a:rPr>
              <a:t>Monitor, </a:t>
            </a:r>
            <a:r>
              <a:rPr lang="de-DE" sz="1400" err="1">
                <a:solidFill>
                  <a:srgbClr val="FFFFFF"/>
                </a:solidFill>
                <a:latin typeface="+mn-lt"/>
                <a:cs typeface="Arial" panose="020B0604020202020204"/>
              </a:rPr>
              <a:t>mouse</a:t>
            </a:r>
            <a:r>
              <a:rPr lang="de-DE" sz="1400">
                <a:solidFill>
                  <a:srgbClr val="FFFFFF"/>
                </a:solidFill>
                <a:latin typeface="+mn-lt"/>
                <a:cs typeface="Arial" panose="020B0604020202020204"/>
              </a:rPr>
              <a:t> and keyboard</a:t>
            </a:r>
            <a:endParaRPr lang="de-DE"/>
          </a:p>
          <a:p>
            <a:pPr marL="359410" lvl="2">
              <a:buClr>
                <a:srgbClr val="5B9BD5"/>
              </a:buClr>
              <a:buSzPct val="150000"/>
            </a:pPr>
            <a:endParaRPr lang="de-DE" sz="1400">
              <a:solidFill>
                <a:schemeClr val="bg1"/>
              </a:solidFill>
              <a:latin typeface="+mn-lt"/>
              <a:cs typeface="Arial" panose="020B0604020202020204"/>
            </a:endParaRPr>
          </a:p>
        </p:txBody>
      </p:sp>
      <p:sp>
        <p:nvSpPr>
          <p:cNvPr id="17" name="Foliennummernplatzhalter 16">
            <a:extLst>
              <a:ext uri="{FF2B5EF4-FFF2-40B4-BE49-F238E27FC236}">
                <a16:creationId xmlns:a16="http://schemas.microsoft.com/office/drawing/2014/main" id="{324FEE9B-C053-091E-606E-55A28224338F}"/>
              </a:ext>
            </a:extLst>
          </p:cNvPr>
          <p:cNvSpPr>
            <a:spLocks noGrp="1"/>
          </p:cNvSpPr>
          <p:nvPr>
            <p:ph type="sldNum" sz="quarter" idx="12"/>
          </p:nvPr>
        </p:nvSpPr>
        <p:spPr/>
        <p:txBody>
          <a:bodyPr/>
          <a:lstStyle/>
          <a:p>
            <a:fld id="{E6284D88-3594-244C-9DC1-2697C4820BF6}" type="slidenum">
              <a:rPr lang="de-DE" smtClean="0"/>
              <a:pPr/>
              <a:t>5</a:t>
            </a:fld>
            <a:endParaRPr lang="de-DE"/>
          </a:p>
        </p:txBody>
      </p:sp>
      <p:sp>
        <p:nvSpPr>
          <p:cNvPr id="5" name="Datumsplatzhalter 3">
            <a:extLst>
              <a:ext uri="{FF2B5EF4-FFF2-40B4-BE49-F238E27FC236}">
                <a16:creationId xmlns:a16="http://schemas.microsoft.com/office/drawing/2014/main" id="{65729160-2D34-D983-7813-C729882285B7}"/>
              </a:ext>
            </a:extLst>
          </p:cNvPr>
          <p:cNvSpPr>
            <a:spLocks noGrp="1"/>
          </p:cNvSpPr>
          <p:nvPr>
            <p:ph type="dt" sz="half" idx="10"/>
          </p:nvPr>
        </p:nvSpPr>
        <p:spPr>
          <a:xfrm>
            <a:off x="628650" y="4677984"/>
            <a:ext cx="4629150" cy="273844"/>
          </a:xfrm>
        </p:spPr>
        <p:txBody>
          <a:bodyPr/>
          <a:lstStyle/>
          <a:p>
            <a:r>
              <a:rPr lang="de-DE"/>
              <a:t> 10.01.2024				Annika Hosch</a:t>
            </a:r>
          </a:p>
        </p:txBody>
      </p:sp>
    </p:spTree>
    <p:extLst>
      <p:ext uri="{BB962C8B-B14F-4D97-AF65-F5344CB8AC3E}">
        <p14:creationId xmlns:p14="http://schemas.microsoft.com/office/powerpoint/2010/main" val="1094955075"/>
      </p:ext>
    </p:extLst>
  </p:cSld>
  <p:clrMapOvr>
    <a:masterClrMapping/>
  </p:clrMapOvr>
  <mc:AlternateContent xmlns:mc="http://schemas.openxmlformats.org/markup-compatibility/2006" xmlns:p14="http://schemas.microsoft.com/office/powerpoint/2010/main">
    <mc:Choice Requires="p14">
      <p:transition spd="slow" p14:dur="2000" advTm="82299"/>
    </mc:Choice>
    <mc:Fallback xmlns="">
      <p:transition spd="slow" advTm="82299"/>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C53CB-0DA9-3DF2-89EC-7C46D27DDD8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482996E-1053-EE4C-98B6-AB9F7BEDAE90}"/>
              </a:ext>
            </a:extLst>
          </p:cNvPr>
          <p:cNvSpPr>
            <a:spLocks noGrp="1"/>
          </p:cNvSpPr>
          <p:nvPr>
            <p:ph type="title"/>
          </p:nvPr>
        </p:nvSpPr>
        <p:spPr>
          <a:xfrm>
            <a:off x="0" y="285750"/>
            <a:ext cx="6535638" cy="810090"/>
          </a:xfrm>
        </p:spPr>
        <p:txBody>
          <a:bodyPr>
            <a:normAutofit/>
          </a:bodyPr>
          <a:lstStyle/>
          <a:p>
            <a:r>
              <a:rPr lang="de-DE" sz="3600">
                <a:solidFill>
                  <a:schemeClr val="accent1">
                    <a:lumMod val="50000"/>
                  </a:schemeClr>
                </a:solidFill>
              </a:rPr>
              <a:t>2. </a:t>
            </a:r>
            <a:r>
              <a:rPr lang="de-DE" sz="3600" err="1">
                <a:solidFill>
                  <a:schemeClr val="accent1">
                    <a:lumMod val="50000"/>
                  </a:schemeClr>
                </a:solidFill>
              </a:rPr>
              <a:t>CentOS</a:t>
            </a:r>
            <a:r>
              <a:rPr lang="de-DE" sz="3600">
                <a:solidFill>
                  <a:schemeClr val="accent1">
                    <a:lumMod val="50000"/>
                  </a:schemeClr>
                </a:solidFill>
              </a:rPr>
              <a:t>  (2/4)</a:t>
            </a:r>
            <a:endParaRPr lang="de-DE" sz="3600">
              <a:solidFill>
                <a:schemeClr val="accent1">
                  <a:lumMod val="50000"/>
                </a:schemeClr>
              </a:solidFill>
              <a:cs typeface="Arial"/>
            </a:endParaRPr>
          </a:p>
        </p:txBody>
      </p:sp>
      <p:sp>
        <p:nvSpPr>
          <p:cNvPr id="10" name="Rechteck 9">
            <a:extLst>
              <a:ext uri="{FF2B5EF4-FFF2-40B4-BE49-F238E27FC236}">
                <a16:creationId xmlns:a16="http://schemas.microsoft.com/office/drawing/2014/main" id="{C4B7FED3-1BBF-893E-7671-FB84E663A9B7}"/>
              </a:ext>
            </a:extLst>
          </p:cNvPr>
          <p:cNvSpPr/>
          <p:nvPr/>
        </p:nvSpPr>
        <p:spPr>
          <a:xfrm>
            <a:off x="0" y="1095840"/>
            <a:ext cx="5347244" cy="356219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de-DE" sz="18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 name="Textfeld 10">
            <a:extLst>
              <a:ext uri="{FF2B5EF4-FFF2-40B4-BE49-F238E27FC236}">
                <a16:creationId xmlns:a16="http://schemas.microsoft.com/office/drawing/2014/main" id="{AA39E872-050B-59F0-3077-093563DAFE81}"/>
              </a:ext>
            </a:extLst>
          </p:cNvPr>
          <p:cNvSpPr txBox="1"/>
          <p:nvPr/>
        </p:nvSpPr>
        <p:spPr>
          <a:xfrm>
            <a:off x="0" y="1108163"/>
            <a:ext cx="5410200" cy="2739211"/>
          </a:xfrm>
          <a:prstGeom prst="rect">
            <a:avLst/>
          </a:prstGeom>
          <a:noFill/>
        </p:spPr>
        <p:txBody>
          <a:bodyPr wrap="square" lIns="91440" tIns="45720" rIns="91440" bIns="45720" anchor="t">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1800" b="1" i="0" u="none" strike="noStrike" kern="1200" cap="none" spc="0" normalizeH="0" baseline="0" noProof="0" err="1">
                <a:ln>
                  <a:noFill/>
                </a:ln>
                <a:solidFill>
                  <a:srgbClr val="FFFFFF"/>
                </a:solidFill>
                <a:effectLst/>
                <a:uLnTx/>
                <a:uFillTx/>
                <a:latin typeface="Söhne"/>
                <a:ea typeface="+mn-ea"/>
                <a:cs typeface="+mn-cs"/>
              </a:rPr>
              <a:t>Installing</a:t>
            </a:r>
            <a:r>
              <a:rPr kumimoji="0" lang="de-DE" sz="1800" b="1" i="0" u="none" strike="noStrike" kern="1200" cap="none" spc="0" normalizeH="0" baseline="0" noProof="0">
                <a:ln>
                  <a:noFill/>
                </a:ln>
                <a:solidFill>
                  <a:srgbClr val="FFFFFF"/>
                </a:solidFill>
                <a:effectLst/>
                <a:uLnTx/>
                <a:uFillTx/>
                <a:latin typeface="Söhne"/>
                <a:ea typeface="+mn-ea"/>
                <a:cs typeface="+mn-cs"/>
              </a:rPr>
              <a:t> </a:t>
            </a:r>
            <a:r>
              <a:rPr kumimoji="0" lang="de-DE" sz="1800" b="1" i="0" u="none" strike="noStrike" kern="1200" cap="none" spc="0" normalizeH="0" baseline="0" noProof="0" err="1">
                <a:ln>
                  <a:noFill/>
                </a:ln>
                <a:solidFill>
                  <a:srgbClr val="FFFFFF"/>
                </a:solidFill>
                <a:effectLst/>
                <a:uLnTx/>
                <a:uFillTx/>
                <a:latin typeface="Söhne"/>
                <a:ea typeface="+mn-ea"/>
                <a:cs typeface="+mn-cs"/>
              </a:rPr>
              <a:t>CentOS</a:t>
            </a:r>
            <a:endParaRPr kumimoji="0" lang="de-DE" sz="1800" b="1" i="0" u="none" strike="noStrike" kern="1200" cap="none" spc="0" normalizeH="0" baseline="0" noProof="0">
              <a:ln>
                <a:noFill/>
              </a:ln>
              <a:solidFill>
                <a:srgbClr val="FFFFFF"/>
              </a:solidFill>
              <a:effectLst/>
              <a:uLnTx/>
              <a:uFillTx/>
              <a:latin typeface="Söhne"/>
              <a:ea typeface="+mn-ea"/>
              <a:cs typeface="+mn-cs"/>
            </a:endParaRPr>
          </a:p>
          <a:p>
            <a:pPr marL="359410" marR="0" lvl="2" indent="0" algn="l" defTabSz="914400" rtl="0" eaLnBrk="1" fontAlgn="base" latinLnBrk="0" hangingPunct="1">
              <a:lnSpc>
                <a:spcPct val="100000"/>
              </a:lnSpc>
              <a:spcBef>
                <a:spcPct val="0"/>
              </a:spcBef>
              <a:spcAft>
                <a:spcPct val="0"/>
              </a:spcAft>
              <a:buClrTx/>
              <a:buSzTx/>
              <a:buFontTx/>
              <a:buNone/>
              <a:tabLst/>
              <a:defRPr/>
            </a:pPr>
            <a:r>
              <a:rPr kumimoji="0" lang="de-DE" sz="1400" b="0" i="0" u="none" strike="noStrike" kern="1200" cap="none" spc="0" normalizeH="0" baseline="0" noProof="0" err="1">
                <a:ln>
                  <a:noFill/>
                </a:ln>
                <a:solidFill>
                  <a:srgbClr val="FFFFFF"/>
                </a:solidFill>
                <a:effectLst/>
                <a:uLnTx/>
                <a:uFillTx/>
                <a:latin typeface="Arial"/>
                <a:ea typeface="+mn-ea"/>
                <a:cs typeface="Arial"/>
              </a:rPr>
              <a:t>Step</a:t>
            </a:r>
            <a:r>
              <a:rPr kumimoji="0" lang="de-DE" sz="1400" b="0" i="0" u="none" strike="noStrike" kern="1200" cap="none" spc="0" normalizeH="0" baseline="0" noProof="0">
                <a:ln>
                  <a:noFill/>
                </a:ln>
                <a:solidFill>
                  <a:srgbClr val="FFFFFF"/>
                </a:solidFill>
                <a:effectLst/>
                <a:uLnTx/>
                <a:uFillTx/>
                <a:latin typeface="Arial"/>
                <a:ea typeface="+mn-ea"/>
                <a:cs typeface="Arial"/>
              </a:rPr>
              <a:t> 1: Download </a:t>
            </a:r>
            <a:r>
              <a:rPr kumimoji="0" lang="de-DE" sz="1400" b="0" i="0" u="none" strike="noStrike" kern="1200" cap="none" spc="0" normalizeH="0" baseline="0" noProof="0" err="1">
                <a:ln>
                  <a:noFill/>
                </a:ln>
                <a:solidFill>
                  <a:srgbClr val="FFFFFF"/>
                </a:solidFill>
                <a:effectLst/>
                <a:uLnTx/>
                <a:uFillTx/>
                <a:latin typeface="Arial"/>
                <a:ea typeface="+mn-ea"/>
                <a:cs typeface="Arial"/>
              </a:rPr>
              <a:t>CentOS</a:t>
            </a:r>
            <a:r>
              <a:rPr kumimoji="0" lang="de-DE" sz="1400" b="0" i="0" u="none" strike="noStrike" kern="1200" cap="none" spc="0" normalizeH="0" baseline="0" noProof="0">
                <a:ln>
                  <a:noFill/>
                </a:ln>
                <a:solidFill>
                  <a:srgbClr val="FFFFFF"/>
                </a:solidFill>
                <a:effectLst/>
                <a:uLnTx/>
                <a:uFillTx/>
                <a:latin typeface="Arial"/>
                <a:ea typeface="+mn-ea"/>
                <a:cs typeface="Arial"/>
              </a:rPr>
              <a:t> 7</a:t>
            </a:r>
            <a:endParaRPr kumimoji="0" lang="de-DE" sz="1800" b="0" i="0" u="none" strike="noStrike" kern="1200" cap="none" spc="0" normalizeH="0" baseline="0" noProof="0">
              <a:ln>
                <a:noFill/>
              </a:ln>
              <a:solidFill>
                <a:prstClr val="black"/>
              </a:solidFill>
              <a:effectLst/>
              <a:uLnTx/>
              <a:uFillTx/>
              <a:latin typeface="Arial" charset="0"/>
              <a:ea typeface="+mn-ea"/>
              <a:cs typeface="+mn-cs"/>
            </a:endParaRPr>
          </a:p>
          <a:p>
            <a:pPr marL="359410" marR="0" lvl="2" indent="0" algn="l" defTabSz="914400" rtl="0" eaLnBrk="1" fontAlgn="base" latinLnBrk="0" hangingPunct="1">
              <a:lnSpc>
                <a:spcPct val="100000"/>
              </a:lnSpc>
              <a:spcBef>
                <a:spcPct val="0"/>
              </a:spcBef>
              <a:spcAft>
                <a:spcPct val="0"/>
              </a:spcAft>
              <a:buClrTx/>
              <a:buSzTx/>
              <a:buFontTx/>
              <a:buNone/>
              <a:tabLst/>
              <a:defRPr/>
            </a:pPr>
            <a:r>
              <a:rPr kumimoji="0" lang="de-DE" sz="1400" b="0" i="0" u="none" strike="noStrike" kern="1200" cap="none" spc="0" normalizeH="0" baseline="0" noProof="0" err="1">
                <a:ln>
                  <a:noFill/>
                </a:ln>
                <a:solidFill>
                  <a:srgbClr val="FFFFFF"/>
                </a:solidFill>
                <a:effectLst/>
                <a:uLnTx/>
                <a:uFillTx/>
                <a:latin typeface="Arial"/>
                <a:ea typeface="+mn-ea"/>
                <a:cs typeface="Arial"/>
              </a:rPr>
              <a:t>Step</a:t>
            </a:r>
            <a:r>
              <a:rPr kumimoji="0" lang="de-DE" sz="1400" b="0" i="0" u="none" strike="noStrike" kern="1200" cap="none" spc="0" normalizeH="0" baseline="0" noProof="0">
                <a:ln>
                  <a:noFill/>
                </a:ln>
                <a:solidFill>
                  <a:srgbClr val="FFFFFF"/>
                </a:solidFill>
                <a:effectLst/>
                <a:uLnTx/>
                <a:uFillTx/>
                <a:latin typeface="Arial"/>
                <a:ea typeface="+mn-ea"/>
                <a:cs typeface="Arial"/>
              </a:rPr>
              <a:t> 2: Create </a:t>
            </a:r>
            <a:r>
              <a:rPr kumimoji="0" lang="de-DE" sz="1400" b="0" i="0" u="none" strike="noStrike" kern="1200" cap="none" spc="0" normalizeH="0" baseline="0" noProof="0" err="1">
                <a:ln>
                  <a:noFill/>
                </a:ln>
                <a:solidFill>
                  <a:srgbClr val="FFFFFF"/>
                </a:solidFill>
                <a:effectLst/>
                <a:uLnTx/>
                <a:uFillTx/>
                <a:latin typeface="Arial"/>
                <a:ea typeface="+mn-ea"/>
                <a:cs typeface="Arial"/>
              </a:rPr>
              <a:t>Bootable</a:t>
            </a:r>
            <a:r>
              <a:rPr kumimoji="0" lang="de-DE" sz="1400" b="0" i="0" u="none" strike="noStrike" kern="1200" cap="none" spc="0" normalizeH="0" baseline="0" noProof="0">
                <a:ln>
                  <a:noFill/>
                </a:ln>
                <a:solidFill>
                  <a:srgbClr val="FFFFFF"/>
                </a:solidFill>
                <a:effectLst/>
                <a:uLnTx/>
                <a:uFillTx/>
                <a:latin typeface="Arial"/>
                <a:ea typeface="+mn-ea"/>
                <a:cs typeface="Arial"/>
              </a:rPr>
              <a:t> USB </a:t>
            </a:r>
            <a:r>
              <a:rPr kumimoji="0" lang="de-DE" sz="1400" b="0" i="0" u="none" strike="noStrike" kern="1200" cap="none" spc="0" normalizeH="0" baseline="0" noProof="0" err="1">
                <a:ln>
                  <a:noFill/>
                </a:ln>
                <a:solidFill>
                  <a:srgbClr val="FFFFFF"/>
                </a:solidFill>
                <a:effectLst/>
                <a:uLnTx/>
                <a:uFillTx/>
                <a:latin typeface="Arial"/>
                <a:ea typeface="+mn-ea"/>
                <a:cs typeface="Arial"/>
              </a:rPr>
              <a:t>or</a:t>
            </a:r>
            <a:r>
              <a:rPr kumimoji="0" lang="de-DE" sz="1400" b="0" i="0" u="none" strike="noStrike" kern="1200" cap="none" spc="0" normalizeH="0" baseline="0" noProof="0">
                <a:ln>
                  <a:noFill/>
                </a:ln>
                <a:solidFill>
                  <a:srgbClr val="FFFFFF"/>
                </a:solidFill>
                <a:effectLst/>
                <a:uLnTx/>
                <a:uFillTx/>
                <a:latin typeface="Arial"/>
                <a:ea typeface="+mn-ea"/>
                <a:cs typeface="Arial"/>
              </a:rPr>
              <a:t> DVD</a:t>
            </a:r>
            <a:endParaRPr kumimoji="0" lang="de-DE" sz="1800" b="0" i="0" u="none" strike="noStrike" kern="1200" cap="none" spc="0" normalizeH="0" baseline="0" noProof="0">
              <a:ln>
                <a:noFill/>
              </a:ln>
              <a:solidFill>
                <a:prstClr val="black"/>
              </a:solidFill>
              <a:effectLst/>
              <a:uLnTx/>
              <a:uFillTx/>
              <a:latin typeface="Arial" charset="0"/>
              <a:ea typeface="+mn-ea"/>
              <a:cs typeface="+mn-cs"/>
            </a:endParaRPr>
          </a:p>
          <a:p>
            <a:pPr marL="359410" marR="0" lvl="2" indent="0" algn="l" defTabSz="914400" rtl="0" eaLnBrk="1" fontAlgn="base" latinLnBrk="0" hangingPunct="1">
              <a:lnSpc>
                <a:spcPct val="100000"/>
              </a:lnSpc>
              <a:spcBef>
                <a:spcPct val="0"/>
              </a:spcBef>
              <a:spcAft>
                <a:spcPct val="0"/>
              </a:spcAft>
              <a:buClrTx/>
              <a:buSzTx/>
              <a:buFontTx/>
              <a:buNone/>
              <a:tabLst/>
              <a:defRPr/>
            </a:pPr>
            <a:r>
              <a:rPr kumimoji="0" lang="de-DE" sz="1400" b="0" i="0" u="none" strike="noStrike" kern="1200" cap="none" spc="0" normalizeH="0" baseline="0" noProof="0" err="1">
                <a:ln>
                  <a:noFill/>
                </a:ln>
                <a:solidFill>
                  <a:srgbClr val="FFFFFF"/>
                </a:solidFill>
                <a:effectLst/>
                <a:uLnTx/>
                <a:uFillTx/>
                <a:latin typeface="Arial"/>
                <a:ea typeface="+mn-ea"/>
                <a:cs typeface="Arial"/>
              </a:rPr>
              <a:t>Step</a:t>
            </a:r>
            <a:r>
              <a:rPr kumimoji="0" lang="de-DE" sz="1400" b="0" i="0" u="none" strike="noStrike" kern="1200" cap="none" spc="0" normalizeH="0" baseline="0" noProof="0">
                <a:ln>
                  <a:noFill/>
                </a:ln>
                <a:solidFill>
                  <a:srgbClr val="FFFFFF"/>
                </a:solidFill>
                <a:effectLst/>
                <a:uLnTx/>
                <a:uFillTx/>
                <a:latin typeface="Arial"/>
                <a:ea typeface="+mn-ea"/>
                <a:cs typeface="Arial"/>
              </a:rPr>
              <a:t> 3: Boot </a:t>
            </a:r>
            <a:r>
              <a:rPr kumimoji="0" lang="de-DE" sz="1400" b="0" i="0" u="none" strike="noStrike" kern="1200" cap="none" spc="0" normalizeH="0" baseline="0" noProof="0" err="1">
                <a:ln>
                  <a:noFill/>
                </a:ln>
                <a:solidFill>
                  <a:srgbClr val="FFFFFF"/>
                </a:solidFill>
                <a:effectLst/>
                <a:uLnTx/>
                <a:uFillTx/>
                <a:latin typeface="Arial"/>
                <a:ea typeface="+mn-ea"/>
                <a:cs typeface="Arial"/>
              </a:rPr>
              <a:t>the</a:t>
            </a:r>
            <a:r>
              <a:rPr kumimoji="0" lang="de-DE" sz="1400" b="0" i="0" u="none" strike="noStrike" kern="1200" cap="none" spc="0" normalizeH="0" baseline="0" noProof="0">
                <a:ln>
                  <a:noFill/>
                </a:ln>
                <a:solidFill>
                  <a:srgbClr val="FFFFFF"/>
                </a:solidFill>
                <a:effectLst/>
                <a:uLnTx/>
                <a:uFillTx/>
                <a:latin typeface="Arial"/>
                <a:ea typeface="+mn-ea"/>
                <a:cs typeface="Arial"/>
              </a:rPr>
              <a:t> </a:t>
            </a:r>
            <a:r>
              <a:rPr kumimoji="0" lang="de-DE" sz="1400" b="0" i="0" u="none" strike="noStrike" kern="1200" cap="none" spc="0" normalizeH="0" baseline="0" noProof="0" err="1">
                <a:ln>
                  <a:noFill/>
                </a:ln>
                <a:solidFill>
                  <a:srgbClr val="FFFFFF"/>
                </a:solidFill>
                <a:effectLst/>
                <a:uLnTx/>
                <a:uFillTx/>
                <a:latin typeface="Arial"/>
                <a:ea typeface="+mn-ea"/>
                <a:cs typeface="Arial"/>
              </a:rPr>
              <a:t>CentOS</a:t>
            </a:r>
            <a:r>
              <a:rPr kumimoji="0" lang="de-DE" sz="1400" b="0" i="0" u="none" strike="noStrike" kern="1200" cap="none" spc="0" normalizeH="0" baseline="0" noProof="0">
                <a:ln>
                  <a:noFill/>
                </a:ln>
                <a:solidFill>
                  <a:srgbClr val="FFFFFF"/>
                </a:solidFill>
                <a:effectLst/>
                <a:uLnTx/>
                <a:uFillTx/>
                <a:latin typeface="Arial"/>
                <a:ea typeface="+mn-ea"/>
                <a:cs typeface="Arial"/>
              </a:rPr>
              <a:t> ISO File</a:t>
            </a:r>
            <a:endParaRPr kumimoji="0" lang="de-DE" sz="1800" b="0" i="0" u="none" strike="noStrike" kern="1200" cap="none" spc="0" normalizeH="0" baseline="0" noProof="0">
              <a:ln>
                <a:noFill/>
              </a:ln>
              <a:solidFill>
                <a:prstClr val="black"/>
              </a:solidFill>
              <a:effectLst/>
              <a:uLnTx/>
              <a:uFillTx/>
              <a:latin typeface="Arial" charset="0"/>
              <a:ea typeface="+mn-ea"/>
              <a:cs typeface="+mn-cs"/>
            </a:endParaRPr>
          </a:p>
          <a:p>
            <a:pPr marL="359410" marR="0" lvl="2" indent="0" algn="l" defTabSz="914400" rtl="0" eaLnBrk="1" fontAlgn="base" latinLnBrk="0" hangingPunct="1">
              <a:lnSpc>
                <a:spcPct val="100000"/>
              </a:lnSpc>
              <a:spcBef>
                <a:spcPct val="0"/>
              </a:spcBef>
              <a:spcAft>
                <a:spcPct val="0"/>
              </a:spcAft>
              <a:buClrTx/>
              <a:buSzTx/>
              <a:buFontTx/>
              <a:buNone/>
              <a:tabLst/>
              <a:defRPr/>
            </a:pPr>
            <a:r>
              <a:rPr kumimoji="0" lang="de-DE" sz="1400" b="0" i="0" u="none" strike="noStrike" kern="1200" cap="none" spc="0" normalizeH="0" baseline="0" noProof="0" err="1">
                <a:ln>
                  <a:noFill/>
                </a:ln>
                <a:solidFill>
                  <a:srgbClr val="FFFFFF"/>
                </a:solidFill>
                <a:effectLst/>
                <a:uLnTx/>
                <a:uFillTx/>
                <a:latin typeface="Arial"/>
                <a:ea typeface="+mn-ea"/>
                <a:cs typeface="Arial"/>
              </a:rPr>
              <a:t>Step</a:t>
            </a:r>
            <a:r>
              <a:rPr kumimoji="0" lang="de-DE" sz="1400" b="0" i="0" u="none" strike="noStrike" kern="1200" cap="none" spc="0" normalizeH="0" baseline="0" noProof="0">
                <a:ln>
                  <a:noFill/>
                </a:ln>
                <a:solidFill>
                  <a:srgbClr val="FFFFFF"/>
                </a:solidFill>
                <a:effectLst/>
                <a:uLnTx/>
                <a:uFillTx/>
                <a:latin typeface="Arial"/>
                <a:ea typeface="+mn-ea"/>
                <a:cs typeface="Arial"/>
              </a:rPr>
              <a:t> 4: </a:t>
            </a:r>
            <a:r>
              <a:rPr kumimoji="0" lang="de-DE" sz="1400" b="0" i="0" u="none" strike="noStrike" kern="1200" cap="none" spc="0" normalizeH="0" baseline="0" noProof="0" err="1">
                <a:ln>
                  <a:noFill/>
                </a:ln>
                <a:solidFill>
                  <a:srgbClr val="FFFFFF"/>
                </a:solidFill>
                <a:effectLst/>
                <a:uLnTx/>
                <a:uFillTx/>
                <a:latin typeface="Arial"/>
                <a:ea typeface="+mn-ea"/>
                <a:cs typeface="Arial"/>
              </a:rPr>
              <a:t>Install</a:t>
            </a:r>
            <a:r>
              <a:rPr kumimoji="0" lang="de-DE" sz="1400" b="0" i="0" u="none" strike="noStrike" kern="1200" cap="none" spc="0" normalizeH="0" baseline="0" noProof="0">
                <a:ln>
                  <a:noFill/>
                </a:ln>
                <a:solidFill>
                  <a:srgbClr val="FFFFFF"/>
                </a:solidFill>
                <a:effectLst/>
                <a:uLnTx/>
                <a:uFillTx/>
                <a:latin typeface="Arial"/>
                <a:ea typeface="+mn-ea"/>
                <a:cs typeface="Arial"/>
              </a:rPr>
              <a:t> </a:t>
            </a:r>
            <a:r>
              <a:rPr kumimoji="0" lang="de-DE" sz="1400" b="0" i="0" u="none" strike="noStrike" kern="1200" cap="none" spc="0" normalizeH="0" baseline="0" noProof="0" err="1">
                <a:ln>
                  <a:noFill/>
                </a:ln>
                <a:solidFill>
                  <a:srgbClr val="FFFFFF"/>
                </a:solidFill>
                <a:effectLst/>
                <a:uLnTx/>
                <a:uFillTx/>
                <a:latin typeface="Arial"/>
                <a:ea typeface="+mn-ea"/>
                <a:cs typeface="Arial"/>
              </a:rPr>
              <a:t>CentOS</a:t>
            </a:r>
            <a:endParaRPr kumimoji="0" lang="de-DE" sz="1800" b="0" i="0" u="none" strike="noStrike" kern="1200" cap="none" spc="0" normalizeH="0" baseline="0" noProof="0">
              <a:ln>
                <a:noFill/>
              </a:ln>
              <a:solidFill>
                <a:prstClr val="black"/>
              </a:solidFill>
              <a:effectLst/>
              <a:uLnTx/>
              <a:uFillTx/>
              <a:latin typeface="Arial" charset="0"/>
              <a:ea typeface="+mn-ea"/>
              <a:cs typeface="+mn-cs"/>
            </a:endParaRPr>
          </a:p>
          <a:p>
            <a:pPr marL="1559560" marR="0" lvl="0" indent="-285750" algn="l" defTabSz="914400" rtl="0" eaLnBrk="1" fontAlgn="base" latinLnBrk="0" hangingPunct="1">
              <a:lnSpc>
                <a:spcPct val="100000"/>
              </a:lnSpc>
              <a:spcBef>
                <a:spcPct val="0"/>
              </a:spcBef>
              <a:spcAft>
                <a:spcPct val="0"/>
              </a:spcAft>
              <a:buClrTx/>
              <a:buSzTx/>
              <a:buFont typeface="Arial"/>
              <a:buChar char="•"/>
              <a:tabLst/>
              <a:defRPr/>
            </a:pPr>
            <a:r>
              <a:rPr lang="de-DE" sz="1400">
                <a:solidFill>
                  <a:srgbClr val="FFFFFF"/>
                </a:solidFill>
                <a:latin typeface="Arial"/>
                <a:cs typeface="Arial"/>
              </a:rPr>
              <a:t>Set Date and Time</a:t>
            </a:r>
          </a:p>
          <a:p>
            <a:pPr marL="1559560" indent="-285750">
              <a:buFont typeface="Arial"/>
              <a:buChar char="•"/>
            </a:pPr>
            <a:r>
              <a:rPr lang="de-DE" sz="1400">
                <a:solidFill>
                  <a:srgbClr val="FFFFFF"/>
                </a:solidFill>
                <a:latin typeface="Arial"/>
                <a:cs typeface="Arial"/>
              </a:rPr>
              <a:t>Keyboard Layout</a:t>
            </a:r>
          </a:p>
          <a:p>
            <a:pPr marL="1559560" indent="-285750">
              <a:buFont typeface="Arial"/>
              <a:buChar char="•"/>
            </a:pPr>
            <a:r>
              <a:rPr lang="de-DE" sz="1400">
                <a:solidFill>
                  <a:srgbClr val="FFFFFF"/>
                </a:solidFill>
                <a:latin typeface="Arial"/>
                <a:cs typeface="Arial"/>
              </a:rPr>
              <a:t>System Language</a:t>
            </a:r>
          </a:p>
          <a:p>
            <a:pPr marL="1559560" indent="-285750">
              <a:buFont typeface="Arial"/>
              <a:buChar char="•"/>
            </a:pPr>
            <a:r>
              <a:rPr lang="de-DE" sz="1400">
                <a:solidFill>
                  <a:srgbClr val="FFFFFF"/>
                </a:solidFill>
                <a:latin typeface="Arial"/>
                <a:cs typeface="Arial"/>
              </a:rPr>
              <a:t>Software </a:t>
            </a:r>
            <a:r>
              <a:rPr lang="de-DE" sz="1400" err="1">
                <a:solidFill>
                  <a:srgbClr val="FFFFFF"/>
                </a:solidFill>
                <a:latin typeface="Arial"/>
                <a:cs typeface="Arial"/>
              </a:rPr>
              <a:t>Selection</a:t>
            </a:r>
            <a:endParaRPr lang="de-DE" sz="1400">
              <a:solidFill>
                <a:srgbClr val="FFFFFF"/>
              </a:solidFill>
              <a:latin typeface="Arial"/>
              <a:cs typeface="Arial"/>
            </a:endParaRPr>
          </a:p>
          <a:p>
            <a:pPr marL="1559560" lvl="4" indent="-285750">
              <a:buFont typeface="Arial" panose="020B0604020202020204" pitchFamily="34" charset="0"/>
              <a:buChar char="•"/>
              <a:defRPr/>
            </a:pPr>
            <a:r>
              <a:rPr lang="de-DE" sz="1400">
                <a:solidFill>
                  <a:srgbClr val="FFFFFF"/>
                </a:solidFill>
                <a:latin typeface="Arial"/>
                <a:cs typeface="Arial"/>
              </a:rPr>
              <a:t>Network and Hostname</a:t>
            </a:r>
            <a:endParaRPr lang="de-DE">
              <a:solidFill>
                <a:prstClr val="black"/>
              </a:solidFill>
            </a:endParaRPr>
          </a:p>
          <a:p>
            <a:pPr marL="359410" lvl="2">
              <a:defRPr/>
            </a:pPr>
            <a:r>
              <a:rPr lang="de-DE" sz="1400" err="1">
                <a:solidFill>
                  <a:srgbClr val="FFFFFF"/>
                </a:solidFill>
                <a:latin typeface="Arial"/>
                <a:cs typeface="Arial"/>
              </a:rPr>
              <a:t>Step</a:t>
            </a:r>
            <a:r>
              <a:rPr lang="de-DE" sz="1400">
                <a:solidFill>
                  <a:srgbClr val="FFFFFF"/>
                </a:solidFill>
                <a:latin typeface="Arial"/>
                <a:cs typeface="Arial"/>
              </a:rPr>
              <a:t> 6: </a:t>
            </a:r>
            <a:r>
              <a:rPr lang="de-DE" sz="1400" err="1">
                <a:solidFill>
                  <a:srgbClr val="FFFFFF"/>
                </a:solidFill>
                <a:latin typeface="Arial"/>
                <a:cs typeface="Arial"/>
              </a:rPr>
              <a:t>Define</a:t>
            </a:r>
            <a:r>
              <a:rPr lang="de-DE" sz="1400">
                <a:solidFill>
                  <a:srgbClr val="FFFFFF"/>
                </a:solidFill>
                <a:latin typeface="Arial"/>
                <a:cs typeface="Arial"/>
              </a:rPr>
              <a:t> Root Password and </a:t>
            </a:r>
            <a:r>
              <a:rPr lang="de-DE" sz="1400" err="1">
                <a:solidFill>
                  <a:srgbClr val="FFFFFF"/>
                </a:solidFill>
                <a:latin typeface="Arial"/>
                <a:cs typeface="Arial"/>
              </a:rPr>
              <a:t>create</a:t>
            </a:r>
            <a:r>
              <a:rPr lang="de-DE" sz="1400">
                <a:solidFill>
                  <a:srgbClr val="FFFFFF"/>
                </a:solidFill>
                <a:latin typeface="Arial"/>
                <a:cs typeface="Arial"/>
              </a:rPr>
              <a:t> </a:t>
            </a:r>
            <a:r>
              <a:rPr lang="de-DE" sz="1400" err="1">
                <a:solidFill>
                  <a:srgbClr val="FFFFFF"/>
                </a:solidFill>
                <a:latin typeface="Arial"/>
                <a:cs typeface="Arial"/>
              </a:rPr>
              <a:t>user</a:t>
            </a:r>
            <a:endParaRPr kumimoji="0" lang="de-DE" sz="1400" b="0" i="0" u="none" strike="noStrike" kern="1200" cap="none" spc="0" normalizeH="0" baseline="0" noProof="0">
              <a:ln>
                <a:noFill/>
              </a:ln>
              <a:solidFill>
                <a:prstClr val="white"/>
              </a:solidFill>
              <a:effectLst/>
              <a:uLnTx/>
              <a:uFillTx/>
              <a:latin typeface="Arial" panose="020B0604020202020204"/>
              <a:ea typeface="+mn-ea"/>
              <a:cs typeface="Arial" panose="020B0604020202020204"/>
            </a:endParaRPr>
          </a:p>
          <a:p>
            <a:pPr marL="1559560" indent="-285750">
              <a:buFont typeface="Arial"/>
              <a:buChar char="•"/>
            </a:pPr>
            <a:r>
              <a:rPr kumimoji="0" lang="de-DE" sz="1400" b="0" i="0" u="none" strike="noStrike" kern="1200" cap="none" spc="0" normalizeH="0" baseline="0" noProof="0">
                <a:ln>
                  <a:noFill/>
                </a:ln>
                <a:solidFill>
                  <a:prstClr val="white"/>
                </a:solidFill>
                <a:effectLst/>
                <a:uLnTx/>
                <a:uFillTx/>
                <a:latin typeface="Arial" panose="020B0604020202020204"/>
                <a:ea typeface="+mn-ea"/>
                <a:cs typeface="Arial" panose="020B0604020202020204"/>
              </a:rPr>
              <a:t>Reboot</a:t>
            </a:r>
          </a:p>
        </p:txBody>
      </p:sp>
      <p:sp>
        <p:nvSpPr>
          <p:cNvPr id="17" name="Foliennummernplatzhalter 16">
            <a:extLst>
              <a:ext uri="{FF2B5EF4-FFF2-40B4-BE49-F238E27FC236}">
                <a16:creationId xmlns:a16="http://schemas.microsoft.com/office/drawing/2014/main" id="{0B4DD607-251A-95B9-A4E5-A3FFEBE5C4D0}"/>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6284D88-3594-244C-9DC1-2697C4820BF6}" type="slidenum">
              <a:rPr kumimoji="0" lang="de-DE" sz="800" b="0" i="0" u="none" strike="noStrike" kern="1200" cap="none" spc="0" normalizeH="0" baseline="0" noProof="0" smtClean="0">
                <a:ln>
                  <a:noFill/>
                </a:ln>
                <a:solidFill>
                  <a:srgbClr val="E7E6E6">
                    <a:lumMod val="25000"/>
                  </a:srgbClr>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de-DE" sz="800" b="0" i="0" u="none" strike="noStrike" kern="1200" cap="none" spc="0" normalizeH="0" baseline="0" noProof="0">
              <a:ln>
                <a:noFill/>
              </a:ln>
              <a:solidFill>
                <a:srgbClr val="E7E6E6">
                  <a:lumMod val="25000"/>
                </a:srgbClr>
              </a:solidFill>
              <a:effectLst/>
              <a:uLnTx/>
              <a:uFillTx/>
              <a:latin typeface="Arial" charset="0"/>
              <a:ea typeface="+mn-ea"/>
              <a:cs typeface="+mn-cs"/>
            </a:endParaRPr>
          </a:p>
        </p:txBody>
      </p:sp>
      <p:sp>
        <p:nvSpPr>
          <p:cNvPr id="5" name="Datumsplatzhalter 3">
            <a:extLst>
              <a:ext uri="{FF2B5EF4-FFF2-40B4-BE49-F238E27FC236}">
                <a16:creationId xmlns:a16="http://schemas.microsoft.com/office/drawing/2014/main" id="{FE39E286-E82E-20EA-1274-FAF89E58F2B4}"/>
              </a:ext>
            </a:extLst>
          </p:cNvPr>
          <p:cNvSpPr>
            <a:spLocks noGrp="1"/>
          </p:cNvSpPr>
          <p:nvPr>
            <p:ph type="dt" sz="half" idx="10"/>
          </p:nvPr>
        </p:nvSpPr>
        <p:spPr>
          <a:xfrm>
            <a:off x="628650" y="4677984"/>
            <a:ext cx="4629150" cy="273844"/>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800" b="0" i="0" u="none" strike="noStrike" kern="1200" cap="none" spc="0" normalizeH="0" baseline="0" noProof="0">
                <a:ln>
                  <a:noFill/>
                </a:ln>
                <a:solidFill>
                  <a:srgbClr val="E7E6E6">
                    <a:lumMod val="25000"/>
                  </a:srgbClr>
                </a:solidFill>
                <a:effectLst/>
                <a:uLnTx/>
                <a:uFillTx/>
                <a:latin typeface="Arial" charset="0"/>
                <a:ea typeface="+mn-ea"/>
                <a:cs typeface="+mn-cs"/>
              </a:rPr>
              <a:t> 10.01.2024				Annika Hosch</a:t>
            </a:r>
          </a:p>
        </p:txBody>
      </p:sp>
      <p:pic>
        <p:nvPicPr>
          <p:cNvPr id="4" name="Grafik 3">
            <a:extLst>
              <a:ext uri="{FF2B5EF4-FFF2-40B4-BE49-F238E27FC236}">
                <a16:creationId xmlns:a16="http://schemas.microsoft.com/office/drawing/2014/main" id="{5CE2FA94-411D-BD70-1E78-42E6034CFA69}"/>
              </a:ext>
            </a:extLst>
          </p:cNvPr>
          <p:cNvPicPr>
            <a:picLocks noChangeAspect="1"/>
          </p:cNvPicPr>
          <p:nvPr/>
        </p:nvPicPr>
        <p:blipFill>
          <a:blip r:embed="rId3"/>
          <a:stretch>
            <a:fillRect/>
          </a:stretch>
        </p:blipFill>
        <p:spPr>
          <a:xfrm>
            <a:off x="5486400" y="1608831"/>
            <a:ext cx="3478613" cy="2599649"/>
          </a:xfrm>
          <a:prstGeom prst="rect">
            <a:avLst/>
          </a:prstGeom>
        </p:spPr>
      </p:pic>
      <p:pic>
        <p:nvPicPr>
          <p:cNvPr id="13" name="Grafik 12">
            <a:extLst>
              <a:ext uri="{FF2B5EF4-FFF2-40B4-BE49-F238E27FC236}">
                <a16:creationId xmlns:a16="http://schemas.microsoft.com/office/drawing/2014/main" id="{EBA5228F-E855-E1C8-E78D-767A6B415965}"/>
              </a:ext>
            </a:extLst>
          </p:cNvPr>
          <p:cNvPicPr>
            <a:picLocks noChangeAspect="1"/>
          </p:cNvPicPr>
          <p:nvPr/>
        </p:nvPicPr>
        <p:blipFill>
          <a:blip r:embed="rId4"/>
          <a:stretch>
            <a:fillRect/>
          </a:stretch>
        </p:blipFill>
        <p:spPr>
          <a:xfrm>
            <a:off x="5486400" y="1304506"/>
            <a:ext cx="3543607" cy="3208298"/>
          </a:xfrm>
          <a:prstGeom prst="rect">
            <a:avLst/>
          </a:prstGeom>
        </p:spPr>
      </p:pic>
      <p:pic>
        <p:nvPicPr>
          <p:cNvPr id="15" name="Grafik 14">
            <a:extLst>
              <a:ext uri="{FF2B5EF4-FFF2-40B4-BE49-F238E27FC236}">
                <a16:creationId xmlns:a16="http://schemas.microsoft.com/office/drawing/2014/main" id="{8C0BB822-4399-47D9-7F44-C09CA18BDD4D}"/>
              </a:ext>
            </a:extLst>
          </p:cNvPr>
          <p:cNvPicPr>
            <a:picLocks noChangeAspect="1"/>
          </p:cNvPicPr>
          <p:nvPr/>
        </p:nvPicPr>
        <p:blipFill rotWithShape="1">
          <a:blip r:embed="rId5"/>
          <a:srcRect t="837"/>
          <a:stretch/>
        </p:blipFill>
        <p:spPr>
          <a:xfrm>
            <a:off x="5486400" y="1138570"/>
            <a:ext cx="3517751" cy="3600986"/>
          </a:xfrm>
          <a:prstGeom prst="rect">
            <a:avLst/>
          </a:prstGeom>
        </p:spPr>
      </p:pic>
      <p:pic>
        <p:nvPicPr>
          <p:cNvPr id="18" name="Grafik 17">
            <a:extLst>
              <a:ext uri="{FF2B5EF4-FFF2-40B4-BE49-F238E27FC236}">
                <a16:creationId xmlns:a16="http://schemas.microsoft.com/office/drawing/2014/main" id="{AA5AE4CB-19C3-F955-455B-6923B692256B}"/>
              </a:ext>
            </a:extLst>
          </p:cNvPr>
          <p:cNvPicPr>
            <a:picLocks noChangeAspect="1"/>
          </p:cNvPicPr>
          <p:nvPr/>
        </p:nvPicPr>
        <p:blipFill rotWithShape="1">
          <a:blip r:embed="rId6"/>
          <a:srcRect l="4017" t="543" r="-2166" b="9759"/>
          <a:stretch/>
        </p:blipFill>
        <p:spPr>
          <a:xfrm>
            <a:off x="5486401" y="1052369"/>
            <a:ext cx="3657600" cy="3413344"/>
          </a:xfrm>
          <a:prstGeom prst="rect">
            <a:avLst/>
          </a:prstGeom>
        </p:spPr>
      </p:pic>
      <p:pic>
        <p:nvPicPr>
          <p:cNvPr id="20" name="Grafik 19">
            <a:extLst>
              <a:ext uri="{FF2B5EF4-FFF2-40B4-BE49-F238E27FC236}">
                <a16:creationId xmlns:a16="http://schemas.microsoft.com/office/drawing/2014/main" id="{4CE4C8EA-F18B-D270-A2E3-84B8E739613F}"/>
              </a:ext>
            </a:extLst>
          </p:cNvPr>
          <p:cNvPicPr>
            <a:picLocks noChangeAspect="1"/>
          </p:cNvPicPr>
          <p:nvPr/>
        </p:nvPicPr>
        <p:blipFill>
          <a:blip r:embed="rId7"/>
          <a:stretch>
            <a:fillRect/>
          </a:stretch>
        </p:blipFill>
        <p:spPr>
          <a:xfrm>
            <a:off x="5486400" y="1146642"/>
            <a:ext cx="3478613" cy="3468457"/>
          </a:xfrm>
          <a:prstGeom prst="rect">
            <a:avLst/>
          </a:prstGeom>
        </p:spPr>
      </p:pic>
      <p:pic>
        <p:nvPicPr>
          <p:cNvPr id="22" name="Grafik 21">
            <a:extLst>
              <a:ext uri="{FF2B5EF4-FFF2-40B4-BE49-F238E27FC236}">
                <a16:creationId xmlns:a16="http://schemas.microsoft.com/office/drawing/2014/main" id="{53589F53-E5C4-9C61-D75E-FD85BA445EC5}"/>
              </a:ext>
            </a:extLst>
          </p:cNvPr>
          <p:cNvPicPr>
            <a:picLocks noChangeAspect="1"/>
          </p:cNvPicPr>
          <p:nvPr/>
        </p:nvPicPr>
        <p:blipFill>
          <a:blip r:embed="rId8"/>
          <a:stretch>
            <a:fillRect/>
          </a:stretch>
        </p:blipFill>
        <p:spPr>
          <a:xfrm>
            <a:off x="5436360" y="1339692"/>
            <a:ext cx="3655720" cy="3338292"/>
          </a:xfrm>
          <a:prstGeom prst="rect">
            <a:avLst/>
          </a:prstGeom>
        </p:spPr>
      </p:pic>
      <p:pic>
        <p:nvPicPr>
          <p:cNvPr id="24" name="Grafik 23">
            <a:extLst>
              <a:ext uri="{FF2B5EF4-FFF2-40B4-BE49-F238E27FC236}">
                <a16:creationId xmlns:a16="http://schemas.microsoft.com/office/drawing/2014/main" id="{D0E7AD1F-B746-3E18-C384-8C3BEECF605D}"/>
              </a:ext>
            </a:extLst>
          </p:cNvPr>
          <p:cNvPicPr>
            <a:picLocks noChangeAspect="1"/>
          </p:cNvPicPr>
          <p:nvPr/>
        </p:nvPicPr>
        <p:blipFill>
          <a:blip r:embed="rId9"/>
          <a:stretch>
            <a:fillRect/>
          </a:stretch>
        </p:blipFill>
        <p:spPr>
          <a:xfrm>
            <a:off x="5491330" y="1396420"/>
            <a:ext cx="3575386" cy="3413343"/>
          </a:xfrm>
          <a:prstGeom prst="rect">
            <a:avLst/>
          </a:prstGeom>
        </p:spPr>
      </p:pic>
    </p:spTree>
    <p:extLst>
      <p:ext uri="{BB962C8B-B14F-4D97-AF65-F5344CB8AC3E}">
        <p14:creationId xmlns:p14="http://schemas.microsoft.com/office/powerpoint/2010/main" val="2981101959"/>
      </p:ext>
    </p:extLst>
  </p:cSld>
  <p:clrMapOvr>
    <a:masterClrMapping/>
  </p:clrMapOvr>
  <mc:AlternateContent xmlns:mc="http://schemas.openxmlformats.org/markup-compatibility/2006" xmlns:p14="http://schemas.microsoft.com/office/powerpoint/2010/main">
    <mc:Choice Requires="p14">
      <p:transition spd="slow" p14:dur="2000" advTm="82299"/>
    </mc:Choice>
    <mc:Fallback xmlns="">
      <p:transition spd="slow" advTm="822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A6A77A-2BA5-B04E-8A46-3DF7AD032B7F}"/>
              </a:ext>
            </a:extLst>
          </p:cNvPr>
          <p:cNvSpPr>
            <a:spLocks noGrp="1"/>
          </p:cNvSpPr>
          <p:nvPr>
            <p:ph type="title"/>
          </p:nvPr>
        </p:nvSpPr>
        <p:spPr>
          <a:xfrm>
            <a:off x="0" y="285750"/>
            <a:ext cx="6535638" cy="810090"/>
          </a:xfrm>
        </p:spPr>
        <p:txBody>
          <a:bodyPr>
            <a:normAutofit/>
          </a:bodyPr>
          <a:lstStyle/>
          <a:p>
            <a:r>
              <a:rPr lang="de-DE" sz="3600">
                <a:solidFill>
                  <a:schemeClr val="accent1">
                    <a:lumMod val="50000"/>
                  </a:schemeClr>
                </a:solidFill>
                <a:cs typeface="Arial"/>
              </a:rPr>
              <a:t>2. MySQL (2/2)</a:t>
            </a:r>
          </a:p>
        </p:txBody>
      </p:sp>
      <p:sp>
        <p:nvSpPr>
          <p:cNvPr id="10" name="Rechteck 9">
            <a:extLst>
              <a:ext uri="{FF2B5EF4-FFF2-40B4-BE49-F238E27FC236}">
                <a16:creationId xmlns:a16="http://schemas.microsoft.com/office/drawing/2014/main" id="{EFC3C120-983C-D358-2159-B9B9FF8336CA}"/>
              </a:ext>
            </a:extLst>
          </p:cNvPr>
          <p:cNvSpPr/>
          <p:nvPr/>
        </p:nvSpPr>
        <p:spPr>
          <a:xfrm>
            <a:off x="0" y="1095840"/>
            <a:ext cx="5347244" cy="356219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DE" err="1">
              <a:solidFill>
                <a:schemeClr val="tx1"/>
              </a:solidFill>
              <a:latin typeface="Arial" panose="020B0604020202020204" pitchFamily="34" charset="0"/>
              <a:cs typeface="Arial" panose="020B0604020202020204" pitchFamily="34" charset="0"/>
            </a:endParaRPr>
          </a:p>
        </p:txBody>
      </p:sp>
      <p:sp>
        <p:nvSpPr>
          <p:cNvPr id="17" name="Foliennummernplatzhalter 16">
            <a:extLst>
              <a:ext uri="{FF2B5EF4-FFF2-40B4-BE49-F238E27FC236}">
                <a16:creationId xmlns:a16="http://schemas.microsoft.com/office/drawing/2014/main" id="{324FEE9B-C053-091E-606E-55A28224338F}"/>
              </a:ext>
            </a:extLst>
          </p:cNvPr>
          <p:cNvSpPr>
            <a:spLocks noGrp="1"/>
          </p:cNvSpPr>
          <p:nvPr>
            <p:ph type="sldNum" sz="quarter" idx="12"/>
          </p:nvPr>
        </p:nvSpPr>
        <p:spPr/>
        <p:txBody>
          <a:bodyPr/>
          <a:lstStyle/>
          <a:p>
            <a:fld id="{E6284D88-3594-244C-9DC1-2697C4820BF6}" type="slidenum">
              <a:rPr lang="de-DE" smtClean="0"/>
              <a:pPr/>
              <a:t>7</a:t>
            </a:fld>
            <a:endParaRPr lang="de-DE"/>
          </a:p>
        </p:txBody>
      </p:sp>
      <p:sp>
        <p:nvSpPr>
          <p:cNvPr id="5" name="Datumsplatzhalter 3">
            <a:extLst>
              <a:ext uri="{FF2B5EF4-FFF2-40B4-BE49-F238E27FC236}">
                <a16:creationId xmlns:a16="http://schemas.microsoft.com/office/drawing/2014/main" id="{65729160-2D34-D983-7813-C729882285B7}"/>
              </a:ext>
            </a:extLst>
          </p:cNvPr>
          <p:cNvSpPr>
            <a:spLocks noGrp="1"/>
          </p:cNvSpPr>
          <p:nvPr>
            <p:ph type="dt" sz="half" idx="10"/>
          </p:nvPr>
        </p:nvSpPr>
        <p:spPr>
          <a:xfrm>
            <a:off x="628650" y="4677984"/>
            <a:ext cx="4629150" cy="273844"/>
          </a:xfrm>
        </p:spPr>
        <p:txBody>
          <a:bodyPr/>
          <a:lstStyle/>
          <a:p>
            <a:r>
              <a:rPr lang="de-DE"/>
              <a:t> 10.01.2024				Annika Hosch</a:t>
            </a:r>
          </a:p>
        </p:txBody>
      </p:sp>
    </p:spTree>
    <p:extLst>
      <p:ext uri="{BB962C8B-B14F-4D97-AF65-F5344CB8AC3E}">
        <p14:creationId xmlns:p14="http://schemas.microsoft.com/office/powerpoint/2010/main" val="113479794"/>
      </p:ext>
    </p:extLst>
  </p:cSld>
  <p:clrMapOvr>
    <a:masterClrMapping/>
  </p:clrMapOvr>
  <mc:AlternateContent xmlns:mc="http://schemas.openxmlformats.org/markup-compatibility/2006" xmlns:p14="http://schemas.microsoft.com/office/powerpoint/2010/main">
    <mc:Choice Requires="p14">
      <p:transition spd="slow" p14:dur="2000" advTm="82299"/>
    </mc:Choice>
    <mc:Fallback xmlns="">
      <p:transition spd="slow" advTm="82299"/>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A6A77A-2BA5-B04E-8A46-3DF7AD032B7F}"/>
              </a:ext>
            </a:extLst>
          </p:cNvPr>
          <p:cNvSpPr>
            <a:spLocks noGrp="1"/>
          </p:cNvSpPr>
          <p:nvPr>
            <p:ph type="title"/>
          </p:nvPr>
        </p:nvSpPr>
        <p:spPr>
          <a:xfrm>
            <a:off x="0" y="0"/>
            <a:ext cx="7262259" cy="1104004"/>
          </a:xfrm>
        </p:spPr>
        <p:txBody>
          <a:bodyPr>
            <a:normAutofit/>
          </a:bodyPr>
          <a:lstStyle/>
          <a:p>
            <a:r>
              <a:rPr lang="de-DE" sz="3600">
                <a:solidFill>
                  <a:schemeClr val="accent1">
                    <a:lumMod val="50000"/>
                  </a:schemeClr>
                </a:solidFill>
              </a:rPr>
              <a:t>3.</a:t>
            </a:r>
            <a:r>
              <a:rPr lang="de-DE" sz="3600">
                <a:solidFill>
                  <a:schemeClr val="accent1">
                    <a:lumMod val="50000"/>
                  </a:schemeClr>
                </a:solidFill>
                <a:ea typeface="+mj-lt"/>
                <a:cs typeface="+mj-lt"/>
              </a:rPr>
              <a:t> Server </a:t>
            </a:r>
            <a:r>
              <a:rPr lang="de-DE" sz="3600" err="1">
                <a:solidFill>
                  <a:schemeClr val="accent1">
                    <a:lumMod val="50000"/>
                  </a:schemeClr>
                </a:solidFill>
                <a:ea typeface="+mj-lt"/>
                <a:cs typeface="+mj-lt"/>
              </a:rPr>
              <a:t>Configuration</a:t>
            </a:r>
            <a:r>
              <a:rPr lang="de-DE" sz="3600" b="0">
                <a:solidFill>
                  <a:schemeClr val="accent1">
                    <a:lumMod val="50000"/>
                  </a:schemeClr>
                </a:solidFill>
                <a:ea typeface="+mj-lt"/>
                <a:cs typeface="+mj-lt"/>
              </a:rPr>
              <a:t>  </a:t>
            </a:r>
            <a:br>
              <a:rPr lang="de-DE" sz="3600" b="0">
                <a:solidFill>
                  <a:schemeClr val="accent1">
                    <a:lumMod val="50000"/>
                  </a:schemeClr>
                </a:solidFill>
                <a:ea typeface="+mj-lt"/>
                <a:cs typeface="+mj-lt"/>
              </a:rPr>
            </a:br>
            <a:r>
              <a:rPr lang="de-DE" sz="2800" b="0" err="1">
                <a:solidFill>
                  <a:schemeClr val="accent1">
                    <a:lumMod val="50000"/>
                  </a:schemeClr>
                </a:solidFill>
                <a:ea typeface="+mj-lt"/>
                <a:cs typeface="+mj-lt"/>
              </a:rPr>
              <a:t>with</a:t>
            </a:r>
            <a:r>
              <a:rPr lang="de-DE" sz="2800" b="0">
                <a:solidFill>
                  <a:schemeClr val="accent1">
                    <a:lumMod val="50000"/>
                  </a:schemeClr>
                </a:solidFill>
                <a:ea typeface="+mj-lt"/>
                <a:cs typeface="+mj-lt"/>
              </a:rPr>
              <a:t> MySQL </a:t>
            </a:r>
            <a:r>
              <a:rPr lang="de-DE" sz="2800" b="0" err="1">
                <a:solidFill>
                  <a:schemeClr val="accent1">
                    <a:lumMod val="50000"/>
                  </a:schemeClr>
                </a:solidFill>
                <a:ea typeface="+mj-lt"/>
                <a:cs typeface="+mj-lt"/>
              </a:rPr>
              <a:t>Workbench</a:t>
            </a:r>
            <a:r>
              <a:rPr lang="de-DE" sz="2800" b="0">
                <a:solidFill>
                  <a:schemeClr val="accent1">
                    <a:lumMod val="50000"/>
                  </a:schemeClr>
                </a:solidFill>
                <a:ea typeface="+mj-lt"/>
                <a:cs typeface="+mj-lt"/>
              </a:rPr>
              <a:t> (1/2)</a:t>
            </a:r>
            <a:endParaRPr lang="de-DE" sz="2800" err="1">
              <a:solidFill>
                <a:schemeClr val="accent1">
                  <a:lumMod val="50000"/>
                </a:schemeClr>
              </a:solidFill>
              <a:ea typeface="+mj-lt"/>
              <a:cs typeface="+mj-lt"/>
            </a:endParaRPr>
          </a:p>
        </p:txBody>
      </p:sp>
      <p:sp>
        <p:nvSpPr>
          <p:cNvPr id="10" name="Rechteck 9">
            <a:extLst>
              <a:ext uri="{FF2B5EF4-FFF2-40B4-BE49-F238E27FC236}">
                <a16:creationId xmlns:a16="http://schemas.microsoft.com/office/drawing/2014/main" id="{EFC3C120-983C-D358-2159-B9B9FF8336CA}"/>
              </a:ext>
            </a:extLst>
          </p:cNvPr>
          <p:cNvSpPr/>
          <p:nvPr/>
        </p:nvSpPr>
        <p:spPr>
          <a:xfrm>
            <a:off x="0" y="1046855"/>
            <a:ext cx="9143636" cy="362750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DE" err="1">
              <a:solidFill>
                <a:schemeClr val="tx1"/>
              </a:solidFill>
              <a:latin typeface="Arial" panose="020B0604020202020204" pitchFamily="34" charset="0"/>
              <a:cs typeface="Arial" panose="020B0604020202020204" pitchFamily="34" charset="0"/>
            </a:endParaRPr>
          </a:p>
        </p:txBody>
      </p:sp>
      <p:sp>
        <p:nvSpPr>
          <p:cNvPr id="11" name="Textfeld 10">
            <a:extLst>
              <a:ext uri="{FF2B5EF4-FFF2-40B4-BE49-F238E27FC236}">
                <a16:creationId xmlns:a16="http://schemas.microsoft.com/office/drawing/2014/main" id="{85B2A3D0-5641-C8AC-87B9-4D7BAA85096E}"/>
              </a:ext>
            </a:extLst>
          </p:cNvPr>
          <p:cNvSpPr txBox="1"/>
          <p:nvPr/>
        </p:nvSpPr>
        <p:spPr>
          <a:xfrm>
            <a:off x="-37175" y="1417016"/>
            <a:ext cx="5279572" cy="1415772"/>
          </a:xfrm>
          <a:prstGeom prst="rect">
            <a:avLst/>
          </a:prstGeom>
          <a:noFill/>
        </p:spPr>
        <p:txBody>
          <a:bodyPr wrap="square" lIns="91440" tIns="45720" rIns="91440" bIns="45720" anchor="t">
            <a:spAutoFit/>
          </a:bodyPr>
          <a:lstStyle/>
          <a:p>
            <a:pPr marL="359410" lvl="2">
              <a:buClr>
                <a:schemeClr val="accent5"/>
              </a:buClr>
              <a:buSzPct val="150000"/>
            </a:pPr>
            <a:r>
              <a:rPr lang="de-DE" sz="1200" b="1" dirty="0">
                <a:solidFill>
                  <a:schemeClr val="bg1"/>
                </a:solidFill>
                <a:latin typeface="+mn-lt"/>
              </a:rPr>
              <a:t>Server </a:t>
            </a:r>
            <a:r>
              <a:rPr lang="de-DE" sz="1200" b="1" dirty="0" err="1">
                <a:solidFill>
                  <a:schemeClr val="bg1"/>
                </a:solidFill>
                <a:latin typeface="Arial"/>
                <a:cs typeface="Arial"/>
              </a:rPr>
              <a:t>configuration</a:t>
            </a:r>
            <a:r>
              <a:rPr lang="de-DE" sz="1200" dirty="0">
                <a:solidFill>
                  <a:schemeClr val="bg1"/>
                </a:solidFill>
                <a:latin typeface="Arial"/>
                <a:cs typeface="Arial"/>
              </a:rPr>
              <a:t> </a:t>
            </a:r>
            <a:r>
              <a:rPr lang="de-DE" sz="1200" dirty="0" err="1">
                <a:solidFill>
                  <a:schemeClr val="bg1"/>
                </a:solidFill>
                <a:latin typeface="Arial"/>
                <a:cs typeface="Arial"/>
              </a:rPr>
              <a:t>involves</a:t>
            </a:r>
            <a:r>
              <a:rPr lang="de-DE" sz="1200" dirty="0">
                <a:solidFill>
                  <a:schemeClr val="bg1"/>
                </a:solidFill>
                <a:latin typeface="Arial"/>
                <a:cs typeface="Arial"/>
              </a:rPr>
              <a:t> </a:t>
            </a:r>
            <a:r>
              <a:rPr lang="de-DE" sz="1200" dirty="0" err="1">
                <a:solidFill>
                  <a:schemeClr val="bg1"/>
                </a:solidFill>
                <a:latin typeface="Arial"/>
                <a:cs typeface="Arial"/>
              </a:rPr>
              <a:t>setting</a:t>
            </a:r>
            <a:r>
              <a:rPr lang="de-DE" sz="1200" dirty="0">
                <a:solidFill>
                  <a:schemeClr val="bg1"/>
                </a:solidFill>
                <a:latin typeface="Arial"/>
                <a:cs typeface="Arial"/>
              </a:rPr>
              <a:t> </a:t>
            </a:r>
            <a:r>
              <a:rPr lang="de-DE" sz="1200" dirty="0" err="1">
                <a:solidFill>
                  <a:schemeClr val="bg1"/>
                </a:solidFill>
                <a:latin typeface="Arial"/>
                <a:cs typeface="Arial"/>
              </a:rPr>
              <a:t>up</a:t>
            </a:r>
            <a:r>
              <a:rPr lang="de-DE" sz="1200" dirty="0">
                <a:solidFill>
                  <a:schemeClr val="bg1"/>
                </a:solidFill>
                <a:latin typeface="Arial"/>
                <a:cs typeface="Arial"/>
              </a:rPr>
              <a:t> and </a:t>
            </a:r>
            <a:r>
              <a:rPr lang="de-DE" sz="1200" dirty="0" err="1">
                <a:solidFill>
                  <a:schemeClr val="bg1"/>
                </a:solidFill>
                <a:latin typeface="Arial"/>
                <a:cs typeface="Arial"/>
              </a:rPr>
              <a:t>optimizing</a:t>
            </a:r>
            <a:r>
              <a:rPr lang="de-DE" sz="1200" dirty="0">
                <a:solidFill>
                  <a:schemeClr val="bg1"/>
                </a:solidFill>
                <a:latin typeface="Arial"/>
                <a:cs typeface="Arial"/>
              </a:rPr>
              <a:t> </a:t>
            </a:r>
            <a:r>
              <a:rPr lang="de-DE" sz="1200" dirty="0" err="1">
                <a:solidFill>
                  <a:schemeClr val="bg1"/>
                </a:solidFill>
                <a:latin typeface="Arial"/>
                <a:cs typeface="Arial"/>
              </a:rPr>
              <a:t>both</a:t>
            </a:r>
            <a:r>
              <a:rPr lang="de-DE" sz="1200" dirty="0">
                <a:solidFill>
                  <a:schemeClr val="bg1"/>
                </a:solidFill>
                <a:latin typeface="Arial"/>
                <a:cs typeface="Arial"/>
              </a:rPr>
              <a:t> </a:t>
            </a:r>
            <a:r>
              <a:rPr lang="de-DE" sz="1200" dirty="0" err="1">
                <a:solidFill>
                  <a:schemeClr val="bg1"/>
                </a:solidFill>
                <a:latin typeface="Arial"/>
                <a:cs typeface="Arial"/>
              </a:rPr>
              <a:t>hardware</a:t>
            </a:r>
            <a:r>
              <a:rPr lang="de-DE" sz="1200" dirty="0">
                <a:solidFill>
                  <a:schemeClr val="bg1"/>
                </a:solidFill>
                <a:latin typeface="Arial"/>
                <a:cs typeface="Arial"/>
              </a:rPr>
              <a:t> and </a:t>
            </a:r>
            <a:r>
              <a:rPr lang="de-DE" sz="1200" dirty="0" err="1">
                <a:solidFill>
                  <a:schemeClr val="bg1"/>
                </a:solidFill>
                <a:latin typeface="Arial"/>
                <a:cs typeface="Arial"/>
              </a:rPr>
              <a:t>software</a:t>
            </a:r>
            <a:r>
              <a:rPr lang="de-DE" sz="1200" dirty="0">
                <a:solidFill>
                  <a:schemeClr val="bg1"/>
                </a:solidFill>
                <a:latin typeface="Arial"/>
                <a:cs typeface="Arial"/>
              </a:rPr>
              <a:t> </a:t>
            </a:r>
            <a:r>
              <a:rPr lang="de-DE" sz="1200" dirty="0" err="1">
                <a:solidFill>
                  <a:schemeClr val="bg1"/>
                </a:solidFill>
                <a:latin typeface="Arial"/>
                <a:cs typeface="Arial"/>
              </a:rPr>
              <a:t>components</a:t>
            </a:r>
            <a:r>
              <a:rPr lang="de-DE" sz="1200" dirty="0">
                <a:solidFill>
                  <a:schemeClr val="bg1"/>
                </a:solidFill>
                <a:latin typeface="Arial"/>
                <a:cs typeface="Arial"/>
              </a:rPr>
              <a:t> in a network </a:t>
            </a:r>
            <a:r>
              <a:rPr lang="de-DE" sz="1200" dirty="0" err="1">
                <a:solidFill>
                  <a:schemeClr val="bg1"/>
                </a:solidFill>
                <a:latin typeface="Arial"/>
                <a:cs typeface="Arial"/>
              </a:rPr>
              <a:t>server</a:t>
            </a:r>
            <a:r>
              <a:rPr lang="de-DE" sz="1200" dirty="0">
                <a:solidFill>
                  <a:schemeClr val="bg1"/>
                </a:solidFill>
                <a:latin typeface="Arial"/>
                <a:cs typeface="Arial"/>
              </a:rPr>
              <a:t>. </a:t>
            </a:r>
            <a:endParaRPr lang="de-DE" sz="1200" dirty="0">
              <a:solidFill>
                <a:schemeClr val="bg1"/>
              </a:solidFill>
              <a:cs typeface="Arial" charset="0"/>
            </a:endParaRPr>
          </a:p>
          <a:p>
            <a:pPr marL="359410" lvl="2"/>
            <a:endParaRPr lang="de-DE" sz="1200">
              <a:solidFill>
                <a:schemeClr val="bg1"/>
              </a:solidFill>
              <a:cs typeface="Arial" charset="0"/>
            </a:endParaRPr>
          </a:p>
          <a:p>
            <a:pPr marL="359410" lvl="2"/>
            <a:r>
              <a:rPr lang="de-DE" sz="1200" dirty="0" err="1">
                <a:solidFill>
                  <a:schemeClr val="bg1"/>
                </a:solidFill>
                <a:latin typeface="Arial"/>
                <a:cs typeface="Arial"/>
              </a:rPr>
              <a:t>Steps</a:t>
            </a:r>
            <a:r>
              <a:rPr lang="de-DE" sz="1200" dirty="0">
                <a:solidFill>
                  <a:schemeClr val="bg1"/>
                </a:solidFill>
                <a:latin typeface="Arial"/>
                <a:cs typeface="Arial"/>
              </a:rPr>
              <a:t> on </a:t>
            </a:r>
            <a:r>
              <a:rPr lang="de-DE" sz="1200" dirty="0" err="1">
                <a:solidFill>
                  <a:schemeClr val="bg1"/>
                </a:solidFill>
                <a:latin typeface="Arial"/>
                <a:cs typeface="Arial"/>
              </a:rPr>
              <a:t>CentOS</a:t>
            </a:r>
            <a:r>
              <a:rPr lang="de-DE" sz="1200" dirty="0">
                <a:solidFill>
                  <a:schemeClr val="bg1"/>
                </a:solidFill>
                <a:latin typeface="Arial"/>
                <a:cs typeface="Arial"/>
              </a:rPr>
              <a:t>:</a:t>
            </a:r>
            <a:endParaRPr lang="de-DE" sz="1200" dirty="0">
              <a:solidFill>
                <a:schemeClr val="bg1"/>
              </a:solidFill>
              <a:cs typeface="Arial"/>
            </a:endParaRPr>
          </a:p>
          <a:p>
            <a:pPr marL="359410" lvl="2"/>
            <a:endParaRPr lang="de-DE" sz="1200">
              <a:solidFill>
                <a:schemeClr val="bg1"/>
              </a:solidFill>
              <a:cs typeface="Arial"/>
            </a:endParaRPr>
          </a:p>
          <a:p>
            <a:pPr marL="359410" lvl="2"/>
            <a:endParaRPr lang="de-DE" sz="1200">
              <a:solidFill>
                <a:schemeClr val="bg1"/>
              </a:solidFill>
              <a:latin typeface="Arial"/>
              <a:cs typeface="Arial"/>
            </a:endParaRPr>
          </a:p>
          <a:p>
            <a:pPr marL="645160" lvl="2" indent="-285750">
              <a:buClr>
                <a:srgbClr val="5B9BD5"/>
              </a:buClr>
              <a:buSzPct val="150000"/>
              <a:buFont typeface="Arial" panose="020B0604020202020204" pitchFamily="34" charset="0"/>
              <a:buChar char="•"/>
            </a:pPr>
            <a:endParaRPr lang="de-DE" sz="1400">
              <a:solidFill>
                <a:schemeClr val="bg1"/>
              </a:solidFill>
              <a:cs typeface="Arial"/>
            </a:endParaRPr>
          </a:p>
        </p:txBody>
      </p:sp>
      <p:sp>
        <p:nvSpPr>
          <p:cNvPr id="17" name="Foliennummernplatzhalter 16">
            <a:extLst>
              <a:ext uri="{FF2B5EF4-FFF2-40B4-BE49-F238E27FC236}">
                <a16:creationId xmlns:a16="http://schemas.microsoft.com/office/drawing/2014/main" id="{324FEE9B-C053-091E-606E-55A28224338F}"/>
              </a:ext>
            </a:extLst>
          </p:cNvPr>
          <p:cNvSpPr>
            <a:spLocks noGrp="1"/>
          </p:cNvSpPr>
          <p:nvPr>
            <p:ph type="sldNum" sz="quarter" idx="12"/>
          </p:nvPr>
        </p:nvSpPr>
        <p:spPr/>
        <p:txBody>
          <a:bodyPr/>
          <a:lstStyle/>
          <a:p>
            <a:fld id="{E6284D88-3594-244C-9DC1-2697C4820BF6}" type="slidenum">
              <a:rPr lang="de-DE" smtClean="0"/>
              <a:pPr/>
              <a:t>8</a:t>
            </a:fld>
            <a:endParaRPr lang="de-DE"/>
          </a:p>
        </p:txBody>
      </p:sp>
      <p:sp>
        <p:nvSpPr>
          <p:cNvPr id="5" name="Datumsplatzhalter 3">
            <a:extLst>
              <a:ext uri="{FF2B5EF4-FFF2-40B4-BE49-F238E27FC236}">
                <a16:creationId xmlns:a16="http://schemas.microsoft.com/office/drawing/2014/main" id="{65729160-2D34-D983-7813-C729882285B7}"/>
              </a:ext>
            </a:extLst>
          </p:cNvPr>
          <p:cNvSpPr>
            <a:spLocks noGrp="1"/>
          </p:cNvSpPr>
          <p:nvPr>
            <p:ph type="dt" sz="half" idx="10"/>
          </p:nvPr>
        </p:nvSpPr>
        <p:spPr>
          <a:xfrm>
            <a:off x="628650" y="4677984"/>
            <a:ext cx="4629150" cy="273844"/>
          </a:xfrm>
        </p:spPr>
        <p:txBody>
          <a:bodyPr/>
          <a:lstStyle/>
          <a:p>
            <a:r>
              <a:rPr lang="de-DE"/>
              <a:t> 10.01.2024				Annika Hosch</a:t>
            </a:r>
          </a:p>
        </p:txBody>
      </p:sp>
      <p:sp>
        <p:nvSpPr>
          <p:cNvPr id="12" name="TextBox 11">
            <a:extLst>
              <a:ext uri="{FF2B5EF4-FFF2-40B4-BE49-F238E27FC236}">
                <a16:creationId xmlns:a16="http://schemas.microsoft.com/office/drawing/2014/main" id="{73EB8EBB-FF55-FB9E-6C34-4DA894033E92}"/>
              </a:ext>
            </a:extLst>
          </p:cNvPr>
          <p:cNvSpPr txBox="1"/>
          <p:nvPr/>
        </p:nvSpPr>
        <p:spPr>
          <a:xfrm>
            <a:off x="4376056" y="1416503"/>
            <a:ext cx="32330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Arial"/>
            </a:endParaRPr>
          </a:p>
        </p:txBody>
      </p:sp>
    </p:spTree>
    <p:extLst>
      <p:ext uri="{BB962C8B-B14F-4D97-AF65-F5344CB8AC3E}">
        <p14:creationId xmlns:p14="http://schemas.microsoft.com/office/powerpoint/2010/main" val="738790645"/>
      </p:ext>
    </p:extLst>
  </p:cSld>
  <p:clrMapOvr>
    <a:masterClrMapping/>
  </p:clrMapOvr>
  <mc:AlternateContent xmlns:mc="http://schemas.openxmlformats.org/markup-compatibility/2006" xmlns:p14="http://schemas.microsoft.com/office/powerpoint/2010/main">
    <mc:Choice Requires="p14">
      <p:transition spd="slow" p14:dur="2000" advTm="82299"/>
    </mc:Choice>
    <mc:Fallback xmlns="">
      <p:transition spd="slow" advTm="82299"/>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6F506-4E82-2F78-F3F9-0919DD08B2C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179DB7F-9C92-CBBE-A365-1263EAB57C55}"/>
              </a:ext>
            </a:extLst>
          </p:cNvPr>
          <p:cNvSpPr>
            <a:spLocks noGrp="1"/>
          </p:cNvSpPr>
          <p:nvPr>
            <p:ph type="title"/>
          </p:nvPr>
        </p:nvSpPr>
        <p:spPr>
          <a:xfrm>
            <a:off x="0" y="0"/>
            <a:ext cx="7262259" cy="1104004"/>
          </a:xfrm>
        </p:spPr>
        <p:txBody>
          <a:bodyPr>
            <a:normAutofit/>
          </a:bodyPr>
          <a:lstStyle/>
          <a:p>
            <a:r>
              <a:rPr lang="de-DE" sz="3600">
                <a:solidFill>
                  <a:schemeClr val="accent1">
                    <a:lumMod val="50000"/>
                  </a:schemeClr>
                </a:solidFill>
              </a:rPr>
              <a:t>3.</a:t>
            </a:r>
            <a:r>
              <a:rPr lang="de-DE" sz="3600">
                <a:solidFill>
                  <a:schemeClr val="accent1">
                    <a:lumMod val="50000"/>
                  </a:schemeClr>
                </a:solidFill>
                <a:ea typeface="+mj-lt"/>
                <a:cs typeface="+mj-lt"/>
              </a:rPr>
              <a:t> Server </a:t>
            </a:r>
            <a:r>
              <a:rPr lang="de-DE" sz="3600" err="1">
                <a:solidFill>
                  <a:schemeClr val="accent1">
                    <a:lumMod val="50000"/>
                  </a:schemeClr>
                </a:solidFill>
                <a:ea typeface="+mj-lt"/>
                <a:cs typeface="+mj-lt"/>
              </a:rPr>
              <a:t>Configuration</a:t>
            </a:r>
            <a:r>
              <a:rPr lang="de-DE" sz="3600" b="0">
                <a:solidFill>
                  <a:schemeClr val="accent1">
                    <a:lumMod val="50000"/>
                  </a:schemeClr>
                </a:solidFill>
                <a:ea typeface="+mj-lt"/>
                <a:cs typeface="+mj-lt"/>
              </a:rPr>
              <a:t>  </a:t>
            </a:r>
            <a:br>
              <a:rPr lang="de-DE" sz="3600" b="0">
                <a:solidFill>
                  <a:schemeClr val="accent1">
                    <a:lumMod val="50000"/>
                  </a:schemeClr>
                </a:solidFill>
                <a:ea typeface="+mj-lt"/>
                <a:cs typeface="+mj-lt"/>
              </a:rPr>
            </a:br>
            <a:r>
              <a:rPr lang="de-DE" sz="2800" b="0" err="1">
                <a:solidFill>
                  <a:schemeClr val="accent1">
                    <a:lumMod val="50000"/>
                  </a:schemeClr>
                </a:solidFill>
                <a:ea typeface="+mj-lt"/>
                <a:cs typeface="+mj-lt"/>
              </a:rPr>
              <a:t>with</a:t>
            </a:r>
            <a:r>
              <a:rPr lang="de-DE" sz="2800" b="0">
                <a:solidFill>
                  <a:schemeClr val="accent1">
                    <a:lumMod val="50000"/>
                  </a:schemeClr>
                </a:solidFill>
                <a:ea typeface="+mj-lt"/>
                <a:cs typeface="+mj-lt"/>
              </a:rPr>
              <a:t> MySQL </a:t>
            </a:r>
            <a:r>
              <a:rPr lang="de-DE" sz="2800" b="0" err="1">
                <a:solidFill>
                  <a:schemeClr val="accent1">
                    <a:lumMod val="50000"/>
                  </a:schemeClr>
                </a:solidFill>
                <a:ea typeface="+mj-lt"/>
                <a:cs typeface="+mj-lt"/>
              </a:rPr>
              <a:t>Workbench</a:t>
            </a:r>
            <a:r>
              <a:rPr lang="de-DE" sz="2800" b="0">
                <a:solidFill>
                  <a:schemeClr val="accent1">
                    <a:lumMod val="50000"/>
                  </a:schemeClr>
                </a:solidFill>
                <a:ea typeface="+mj-lt"/>
                <a:cs typeface="+mj-lt"/>
              </a:rPr>
              <a:t> (2/2)</a:t>
            </a:r>
            <a:endParaRPr lang="de-DE" sz="2800" err="1">
              <a:solidFill>
                <a:schemeClr val="accent1">
                  <a:lumMod val="50000"/>
                </a:schemeClr>
              </a:solidFill>
              <a:ea typeface="+mj-lt"/>
              <a:cs typeface="+mj-lt"/>
            </a:endParaRPr>
          </a:p>
        </p:txBody>
      </p:sp>
      <p:sp>
        <p:nvSpPr>
          <p:cNvPr id="10" name="Rechteck 9">
            <a:extLst>
              <a:ext uri="{FF2B5EF4-FFF2-40B4-BE49-F238E27FC236}">
                <a16:creationId xmlns:a16="http://schemas.microsoft.com/office/drawing/2014/main" id="{EC6E2F43-690B-0D29-47C8-58251DA0BEB4}"/>
              </a:ext>
            </a:extLst>
          </p:cNvPr>
          <p:cNvSpPr/>
          <p:nvPr/>
        </p:nvSpPr>
        <p:spPr>
          <a:xfrm>
            <a:off x="0" y="1046855"/>
            <a:ext cx="9143636" cy="362750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a:endParaRPr lang="de-DE" err="1">
              <a:solidFill>
                <a:schemeClr val="tx1"/>
              </a:solidFill>
              <a:latin typeface="Arial" panose="020B0604020202020204" pitchFamily="34" charset="0"/>
              <a:cs typeface="Arial" panose="020B0604020202020204" pitchFamily="34" charset="0"/>
            </a:endParaRPr>
          </a:p>
          <a:p>
            <a:pPr algn="ctr"/>
            <a:endParaRPr lang="de-DE">
              <a:solidFill>
                <a:schemeClr val="tx1"/>
              </a:solidFill>
              <a:latin typeface="Arial" panose="020B0604020202020204" pitchFamily="34" charset="0"/>
              <a:cs typeface="Arial" panose="020B0604020202020204" pitchFamily="34" charset="0"/>
            </a:endParaRPr>
          </a:p>
        </p:txBody>
      </p:sp>
      <p:sp>
        <p:nvSpPr>
          <p:cNvPr id="11" name="Textfeld 10">
            <a:extLst>
              <a:ext uri="{FF2B5EF4-FFF2-40B4-BE49-F238E27FC236}">
                <a16:creationId xmlns:a16="http://schemas.microsoft.com/office/drawing/2014/main" id="{0F328B88-EA96-5B38-856B-3A73F0472AB0}"/>
              </a:ext>
            </a:extLst>
          </p:cNvPr>
          <p:cNvSpPr txBox="1"/>
          <p:nvPr/>
        </p:nvSpPr>
        <p:spPr>
          <a:xfrm>
            <a:off x="-29011" y="1139430"/>
            <a:ext cx="5279572" cy="1415772"/>
          </a:xfrm>
          <a:prstGeom prst="rect">
            <a:avLst/>
          </a:prstGeom>
          <a:noFill/>
        </p:spPr>
        <p:txBody>
          <a:bodyPr wrap="square" lIns="91440" tIns="45720" rIns="91440" bIns="45720" anchor="t">
            <a:spAutoFit/>
          </a:bodyPr>
          <a:lstStyle/>
          <a:p>
            <a:pPr marL="359410" lvl="2">
              <a:buClr>
                <a:srgbClr val="5B9BD5"/>
              </a:buClr>
              <a:buSzPct val="150000"/>
            </a:pPr>
            <a:r>
              <a:rPr lang="de-DE" sz="1200" err="1">
                <a:solidFill>
                  <a:schemeClr val="bg1"/>
                </a:solidFill>
                <a:latin typeface="Arial"/>
                <a:cs typeface="Arial"/>
              </a:rPr>
              <a:t>Steps</a:t>
            </a:r>
            <a:r>
              <a:rPr lang="de-DE" sz="1200">
                <a:solidFill>
                  <a:schemeClr val="bg1"/>
                </a:solidFill>
                <a:latin typeface="Arial"/>
                <a:cs typeface="Arial"/>
              </a:rPr>
              <a:t> on MySQL </a:t>
            </a:r>
            <a:r>
              <a:rPr lang="de-DE" sz="1200" err="1">
                <a:solidFill>
                  <a:schemeClr val="bg1"/>
                </a:solidFill>
                <a:latin typeface="Arial"/>
                <a:cs typeface="Arial"/>
              </a:rPr>
              <a:t>Workbench</a:t>
            </a:r>
            <a:r>
              <a:rPr lang="de-DE" sz="1200">
                <a:solidFill>
                  <a:schemeClr val="bg1"/>
                </a:solidFill>
                <a:latin typeface="Arial"/>
                <a:cs typeface="Arial"/>
              </a:rPr>
              <a:t>:</a:t>
            </a:r>
            <a:endParaRPr lang="de-DE" sz="1200">
              <a:solidFill>
                <a:schemeClr val="bg1"/>
              </a:solidFill>
              <a:cs typeface="Arial"/>
            </a:endParaRPr>
          </a:p>
          <a:p>
            <a:pPr marL="359410" lvl="2"/>
            <a:endParaRPr lang="de-DE" sz="1200">
              <a:solidFill>
                <a:schemeClr val="bg1"/>
              </a:solidFill>
              <a:cs typeface="Arial"/>
            </a:endParaRPr>
          </a:p>
          <a:p>
            <a:pPr marL="359410" lvl="2"/>
            <a:r>
              <a:rPr lang="de-DE" sz="1200">
                <a:solidFill>
                  <a:schemeClr val="bg1"/>
                </a:solidFill>
                <a:latin typeface="Arial"/>
                <a:cs typeface="Arial"/>
              </a:rPr>
              <a:t>1.</a:t>
            </a:r>
          </a:p>
          <a:p>
            <a:pPr marL="359410" lvl="2"/>
            <a:endParaRPr lang="de-DE" sz="1200">
              <a:solidFill>
                <a:schemeClr val="bg1"/>
              </a:solidFill>
              <a:latin typeface="Arial"/>
              <a:cs typeface="Arial"/>
            </a:endParaRPr>
          </a:p>
          <a:p>
            <a:pPr marL="359410" lvl="2"/>
            <a:endParaRPr lang="de-DE" sz="1200">
              <a:solidFill>
                <a:schemeClr val="bg1"/>
              </a:solidFill>
              <a:latin typeface="Arial"/>
              <a:cs typeface="Arial"/>
            </a:endParaRPr>
          </a:p>
          <a:p>
            <a:pPr marL="359410" lvl="2"/>
            <a:r>
              <a:rPr lang="de-DE" sz="1200">
                <a:solidFill>
                  <a:schemeClr val="bg1"/>
                </a:solidFill>
                <a:latin typeface="Arial"/>
                <a:cs typeface="Arial"/>
              </a:rPr>
              <a:t>2.</a:t>
            </a:r>
            <a:endParaRPr lang="de-DE">
              <a:solidFill>
                <a:schemeClr val="bg1"/>
              </a:solidFill>
            </a:endParaRPr>
          </a:p>
          <a:p>
            <a:pPr marL="645160" lvl="2" indent="-285750">
              <a:buClr>
                <a:srgbClr val="5B9BD5"/>
              </a:buClr>
              <a:buSzPct val="150000"/>
              <a:buFont typeface="Arial" panose="020B0604020202020204" pitchFamily="34" charset="0"/>
              <a:buChar char="•"/>
            </a:pPr>
            <a:endParaRPr lang="de-DE" sz="1400">
              <a:solidFill>
                <a:schemeClr val="bg1"/>
              </a:solidFill>
              <a:cs typeface="Arial"/>
            </a:endParaRPr>
          </a:p>
        </p:txBody>
      </p:sp>
      <p:sp>
        <p:nvSpPr>
          <p:cNvPr id="17" name="Foliennummernplatzhalter 16">
            <a:extLst>
              <a:ext uri="{FF2B5EF4-FFF2-40B4-BE49-F238E27FC236}">
                <a16:creationId xmlns:a16="http://schemas.microsoft.com/office/drawing/2014/main" id="{88DDF81D-F7B3-A31F-1163-E154B030F1E5}"/>
              </a:ext>
            </a:extLst>
          </p:cNvPr>
          <p:cNvSpPr>
            <a:spLocks noGrp="1"/>
          </p:cNvSpPr>
          <p:nvPr>
            <p:ph type="sldNum" sz="quarter" idx="12"/>
          </p:nvPr>
        </p:nvSpPr>
        <p:spPr/>
        <p:txBody>
          <a:bodyPr/>
          <a:lstStyle/>
          <a:p>
            <a:fld id="{E6284D88-3594-244C-9DC1-2697C4820BF6}" type="slidenum">
              <a:rPr lang="de-DE" smtClean="0"/>
              <a:pPr/>
              <a:t>9</a:t>
            </a:fld>
            <a:endParaRPr lang="de-DE"/>
          </a:p>
        </p:txBody>
      </p:sp>
      <p:sp>
        <p:nvSpPr>
          <p:cNvPr id="5" name="Datumsplatzhalter 3">
            <a:extLst>
              <a:ext uri="{FF2B5EF4-FFF2-40B4-BE49-F238E27FC236}">
                <a16:creationId xmlns:a16="http://schemas.microsoft.com/office/drawing/2014/main" id="{553B73FC-2F7C-1119-A7AF-B02A9F2DD1AF}"/>
              </a:ext>
            </a:extLst>
          </p:cNvPr>
          <p:cNvSpPr>
            <a:spLocks noGrp="1"/>
          </p:cNvSpPr>
          <p:nvPr>
            <p:ph type="dt" sz="half" idx="10"/>
          </p:nvPr>
        </p:nvSpPr>
        <p:spPr>
          <a:xfrm>
            <a:off x="628650" y="4677984"/>
            <a:ext cx="4629150" cy="273844"/>
          </a:xfrm>
        </p:spPr>
        <p:txBody>
          <a:bodyPr/>
          <a:lstStyle/>
          <a:p>
            <a:r>
              <a:rPr lang="de-DE"/>
              <a:t> 10.01.2024				Annika Hosch</a:t>
            </a:r>
          </a:p>
        </p:txBody>
      </p:sp>
      <p:pic>
        <p:nvPicPr>
          <p:cNvPr id="4" name="Picture 3" descr="A black and white text&#10;&#10;Description automatically generated">
            <a:extLst>
              <a:ext uri="{FF2B5EF4-FFF2-40B4-BE49-F238E27FC236}">
                <a16:creationId xmlns:a16="http://schemas.microsoft.com/office/drawing/2014/main" id="{6D345E5E-F9BA-3B0C-D9A4-5C61FC0D3A91}"/>
              </a:ext>
            </a:extLst>
          </p:cNvPr>
          <p:cNvPicPr>
            <a:picLocks noChangeAspect="1"/>
          </p:cNvPicPr>
          <p:nvPr/>
        </p:nvPicPr>
        <p:blipFill>
          <a:blip r:embed="rId3"/>
          <a:stretch>
            <a:fillRect/>
          </a:stretch>
        </p:blipFill>
        <p:spPr>
          <a:xfrm>
            <a:off x="636815" y="1539649"/>
            <a:ext cx="1551215" cy="28439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4127A168-08CB-DCAE-437A-341E8D74E0DC}"/>
              </a:ext>
            </a:extLst>
          </p:cNvPr>
          <p:cNvPicPr>
            <a:picLocks noChangeAspect="1"/>
          </p:cNvPicPr>
          <p:nvPr/>
        </p:nvPicPr>
        <p:blipFill>
          <a:blip r:embed="rId4"/>
          <a:stretch>
            <a:fillRect/>
          </a:stretch>
        </p:blipFill>
        <p:spPr>
          <a:xfrm>
            <a:off x="634093" y="2133600"/>
            <a:ext cx="3556910" cy="1717223"/>
          </a:xfrm>
          <a:prstGeom prst="rect">
            <a:avLst/>
          </a:prstGeom>
        </p:spPr>
      </p:pic>
      <p:sp>
        <p:nvSpPr>
          <p:cNvPr id="12" name="TextBox 11">
            <a:extLst>
              <a:ext uri="{FF2B5EF4-FFF2-40B4-BE49-F238E27FC236}">
                <a16:creationId xmlns:a16="http://schemas.microsoft.com/office/drawing/2014/main" id="{1515FD89-E5FE-16D6-3AFE-41D174A10488}"/>
              </a:ext>
            </a:extLst>
          </p:cNvPr>
          <p:cNvSpPr txBox="1"/>
          <p:nvPr/>
        </p:nvSpPr>
        <p:spPr>
          <a:xfrm>
            <a:off x="4376056" y="1416503"/>
            <a:ext cx="3233057" cy="22159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1200">
                <a:solidFill>
                  <a:schemeClr val="bg1"/>
                </a:solidFill>
                <a:latin typeface="Arial"/>
                <a:cs typeface="Arial"/>
              </a:rPr>
              <a:t>                3.</a:t>
            </a:r>
          </a:p>
          <a:p>
            <a:pPr algn="l"/>
            <a:endParaRPr lang="de-DE" sz="1200">
              <a:solidFill>
                <a:schemeClr val="bg1"/>
              </a:solidFill>
              <a:cs typeface="Arial"/>
            </a:endParaRPr>
          </a:p>
          <a:p>
            <a:endParaRPr lang="de-DE" sz="1200">
              <a:solidFill>
                <a:schemeClr val="bg1"/>
              </a:solidFill>
              <a:cs typeface="Arial"/>
            </a:endParaRPr>
          </a:p>
          <a:p>
            <a:endParaRPr lang="de-DE" sz="1200">
              <a:solidFill>
                <a:schemeClr val="bg1"/>
              </a:solidFill>
              <a:cs typeface="Arial"/>
            </a:endParaRPr>
          </a:p>
          <a:p>
            <a:endParaRPr lang="de-DE" sz="1200">
              <a:solidFill>
                <a:schemeClr val="bg1"/>
              </a:solidFill>
              <a:cs typeface="Arial"/>
            </a:endParaRPr>
          </a:p>
          <a:p>
            <a:endParaRPr lang="de-DE" sz="1200">
              <a:solidFill>
                <a:schemeClr val="bg1"/>
              </a:solidFill>
              <a:cs typeface="Arial"/>
            </a:endParaRPr>
          </a:p>
          <a:p>
            <a:endParaRPr lang="de-DE" sz="1200">
              <a:solidFill>
                <a:schemeClr val="bg1"/>
              </a:solidFill>
              <a:cs typeface="Arial"/>
            </a:endParaRPr>
          </a:p>
          <a:p>
            <a:endParaRPr lang="de-DE" sz="1200">
              <a:solidFill>
                <a:schemeClr val="bg1"/>
              </a:solidFill>
              <a:cs typeface="Arial"/>
            </a:endParaRPr>
          </a:p>
          <a:p>
            <a:endParaRPr lang="de-DE" sz="1200">
              <a:solidFill>
                <a:schemeClr val="bg1"/>
              </a:solidFill>
              <a:cs typeface="Arial"/>
            </a:endParaRPr>
          </a:p>
          <a:p>
            <a:r>
              <a:rPr lang="de-DE" sz="1200">
                <a:solidFill>
                  <a:schemeClr val="bg1"/>
                </a:solidFill>
                <a:latin typeface="Arial"/>
                <a:cs typeface="Arial"/>
              </a:rPr>
              <a:t>4.                                             5.</a:t>
            </a:r>
            <a:endParaRPr lang="de-DE" sz="1200">
              <a:solidFill>
                <a:schemeClr val="bg1"/>
              </a:solidFill>
              <a:cs typeface="Arial"/>
            </a:endParaRPr>
          </a:p>
          <a:p>
            <a:endParaRPr lang="en-US">
              <a:cs typeface="Arial"/>
            </a:endParaRPr>
          </a:p>
        </p:txBody>
      </p:sp>
      <p:pic>
        <p:nvPicPr>
          <p:cNvPr id="13" name="Picture 12" descr="A screenshot of a computer&#10;&#10;Description automatically generated">
            <a:extLst>
              <a:ext uri="{FF2B5EF4-FFF2-40B4-BE49-F238E27FC236}">
                <a16:creationId xmlns:a16="http://schemas.microsoft.com/office/drawing/2014/main" id="{F327D112-BA1F-485E-5315-F94A6538A762}"/>
              </a:ext>
            </a:extLst>
          </p:cNvPr>
          <p:cNvPicPr>
            <a:picLocks noChangeAspect="1"/>
          </p:cNvPicPr>
          <p:nvPr/>
        </p:nvPicPr>
        <p:blipFill>
          <a:blip r:embed="rId5"/>
          <a:stretch>
            <a:fillRect/>
          </a:stretch>
        </p:blipFill>
        <p:spPr>
          <a:xfrm>
            <a:off x="5368318" y="1445078"/>
            <a:ext cx="2465017" cy="1551215"/>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383261F6-6FDD-3B9F-4790-D9EC71B6816C}"/>
              </a:ext>
            </a:extLst>
          </p:cNvPr>
          <p:cNvPicPr>
            <a:picLocks noChangeAspect="1"/>
          </p:cNvPicPr>
          <p:nvPr/>
        </p:nvPicPr>
        <p:blipFill>
          <a:blip r:embed="rId6"/>
          <a:stretch>
            <a:fillRect/>
          </a:stretch>
        </p:blipFill>
        <p:spPr>
          <a:xfrm>
            <a:off x="4446814" y="3314019"/>
            <a:ext cx="2111829" cy="842283"/>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16B1EEE8-76B2-2348-CD6D-8DC7809D44FC}"/>
              </a:ext>
            </a:extLst>
          </p:cNvPr>
          <p:cNvPicPr>
            <a:picLocks noChangeAspect="1"/>
          </p:cNvPicPr>
          <p:nvPr/>
        </p:nvPicPr>
        <p:blipFill>
          <a:blip r:embed="rId7"/>
          <a:stretch>
            <a:fillRect/>
          </a:stretch>
        </p:blipFill>
        <p:spPr>
          <a:xfrm>
            <a:off x="6646410" y="3222171"/>
            <a:ext cx="2358119" cy="1034144"/>
          </a:xfrm>
          <a:prstGeom prst="rect">
            <a:avLst/>
          </a:prstGeom>
        </p:spPr>
      </p:pic>
    </p:spTree>
    <p:extLst>
      <p:ext uri="{BB962C8B-B14F-4D97-AF65-F5344CB8AC3E}">
        <p14:creationId xmlns:p14="http://schemas.microsoft.com/office/powerpoint/2010/main" val="2856447197"/>
      </p:ext>
    </p:extLst>
  </p:cSld>
  <p:clrMapOvr>
    <a:masterClrMapping/>
  </p:clrMapOvr>
  <mc:AlternateContent xmlns:mc="http://schemas.openxmlformats.org/markup-compatibility/2006" xmlns:p14="http://schemas.microsoft.com/office/powerpoint/2010/main">
    <mc:Choice Requires="p14">
      <p:transition spd="slow" p14:dur="2000" advTm="82299"/>
    </mc:Choice>
    <mc:Fallback xmlns="">
      <p:transition spd="slow" advTm="82299"/>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A6A77A-2BA5-B04E-8A46-3DF7AD032B7F}"/>
              </a:ext>
            </a:extLst>
          </p:cNvPr>
          <p:cNvSpPr>
            <a:spLocks noGrp="1"/>
          </p:cNvSpPr>
          <p:nvPr>
            <p:ph type="title"/>
          </p:nvPr>
        </p:nvSpPr>
        <p:spPr>
          <a:xfrm>
            <a:off x="0" y="285750"/>
            <a:ext cx="6535638" cy="810090"/>
          </a:xfrm>
        </p:spPr>
        <p:txBody>
          <a:bodyPr>
            <a:normAutofit/>
          </a:bodyPr>
          <a:lstStyle/>
          <a:p>
            <a:r>
              <a:rPr lang="de-DE" sz="3600">
                <a:solidFill>
                  <a:schemeClr val="accent1">
                    <a:lumMod val="50000"/>
                  </a:schemeClr>
                </a:solidFill>
              </a:rPr>
              <a:t>1. Prozesskette</a:t>
            </a:r>
          </a:p>
        </p:txBody>
      </p:sp>
      <p:sp>
        <p:nvSpPr>
          <p:cNvPr id="17" name="Foliennummernplatzhalter 16">
            <a:extLst>
              <a:ext uri="{FF2B5EF4-FFF2-40B4-BE49-F238E27FC236}">
                <a16:creationId xmlns:a16="http://schemas.microsoft.com/office/drawing/2014/main" id="{324FEE9B-C053-091E-606E-55A28224338F}"/>
              </a:ext>
            </a:extLst>
          </p:cNvPr>
          <p:cNvSpPr>
            <a:spLocks noGrp="1"/>
          </p:cNvSpPr>
          <p:nvPr>
            <p:ph type="sldNum" sz="quarter" idx="12"/>
          </p:nvPr>
        </p:nvSpPr>
        <p:spPr/>
        <p:txBody>
          <a:bodyPr/>
          <a:lstStyle/>
          <a:p>
            <a:fld id="{E6284D88-3594-244C-9DC1-2697C4820BF6}" type="slidenum">
              <a:rPr lang="de-DE" smtClean="0"/>
              <a:pPr/>
              <a:t>10</a:t>
            </a:fld>
            <a:endParaRPr lang="de-DE"/>
          </a:p>
        </p:txBody>
      </p:sp>
      <p:sp>
        <p:nvSpPr>
          <p:cNvPr id="5" name="Datumsplatzhalter 3">
            <a:extLst>
              <a:ext uri="{FF2B5EF4-FFF2-40B4-BE49-F238E27FC236}">
                <a16:creationId xmlns:a16="http://schemas.microsoft.com/office/drawing/2014/main" id="{65729160-2D34-D983-7813-C729882285B7}"/>
              </a:ext>
            </a:extLst>
          </p:cNvPr>
          <p:cNvSpPr>
            <a:spLocks noGrp="1"/>
          </p:cNvSpPr>
          <p:nvPr>
            <p:ph type="dt" sz="half" idx="10"/>
          </p:nvPr>
        </p:nvSpPr>
        <p:spPr>
          <a:xfrm>
            <a:off x="533400" y="4871809"/>
            <a:ext cx="4629150" cy="273844"/>
          </a:xfrm>
        </p:spPr>
        <p:txBody>
          <a:bodyPr/>
          <a:lstStyle/>
          <a:p>
            <a:r>
              <a:rPr lang="de-DE"/>
              <a:t> 10.01.2024				Annika Hosch</a:t>
            </a:r>
          </a:p>
        </p:txBody>
      </p:sp>
      <p:graphicFrame>
        <p:nvGraphicFramePr>
          <p:cNvPr id="8" name="Tabelle 7">
            <a:extLst>
              <a:ext uri="{FF2B5EF4-FFF2-40B4-BE49-F238E27FC236}">
                <a16:creationId xmlns:a16="http://schemas.microsoft.com/office/drawing/2014/main" id="{C83535E4-EE59-D99F-FB40-99DD960564FD}"/>
              </a:ext>
            </a:extLst>
          </p:cNvPr>
          <p:cNvGraphicFramePr>
            <a:graphicFrameLocks noGrp="1"/>
          </p:cNvGraphicFramePr>
          <p:nvPr>
            <p:extLst>
              <p:ext uri="{D42A27DB-BD31-4B8C-83A1-F6EECF244321}">
                <p14:modId xmlns:p14="http://schemas.microsoft.com/office/powerpoint/2010/main" val="3493752865"/>
              </p:ext>
            </p:extLst>
          </p:nvPr>
        </p:nvGraphicFramePr>
        <p:xfrm>
          <a:off x="228600" y="1102698"/>
          <a:ext cx="8077200" cy="3887691"/>
        </p:xfrm>
        <a:graphic>
          <a:graphicData uri="http://schemas.openxmlformats.org/drawingml/2006/table">
            <a:tbl>
              <a:tblPr firstRow="1" bandRow="1">
                <a:tableStyleId>{5C22544A-7EE6-4342-B048-85BDC9FD1C3A}</a:tableStyleId>
              </a:tblPr>
              <a:tblGrid>
                <a:gridCol w="817004">
                  <a:extLst>
                    <a:ext uri="{9D8B030D-6E8A-4147-A177-3AD203B41FA5}">
                      <a16:colId xmlns:a16="http://schemas.microsoft.com/office/drawing/2014/main" val="3761233701"/>
                    </a:ext>
                  </a:extLst>
                </a:gridCol>
                <a:gridCol w="798436">
                  <a:extLst>
                    <a:ext uri="{9D8B030D-6E8A-4147-A177-3AD203B41FA5}">
                      <a16:colId xmlns:a16="http://schemas.microsoft.com/office/drawing/2014/main" val="1304953710"/>
                    </a:ext>
                  </a:extLst>
                </a:gridCol>
                <a:gridCol w="822960">
                  <a:extLst>
                    <a:ext uri="{9D8B030D-6E8A-4147-A177-3AD203B41FA5}">
                      <a16:colId xmlns:a16="http://schemas.microsoft.com/office/drawing/2014/main" val="2999573533"/>
                    </a:ext>
                  </a:extLst>
                </a:gridCol>
                <a:gridCol w="681070">
                  <a:extLst>
                    <a:ext uri="{9D8B030D-6E8A-4147-A177-3AD203B41FA5}">
                      <a16:colId xmlns:a16="http://schemas.microsoft.com/office/drawing/2014/main" val="2677476238"/>
                    </a:ext>
                  </a:extLst>
                </a:gridCol>
                <a:gridCol w="817004">
                  <a:extLst>
                    <a:ext uri="{9D8B030D-6E8A-4147-A177-3AD203B41FA5}">
                      <a16:colId xmlns:a16="http://schemas.microsoft.com/office/drawing/2014/main" val="3598561211"/>
                    </a:ext>
                  </a:extLst>
                </a:gridCol>
                <a:gridCol w="909846">
                  <a:extLst>
                    <a:ext uri="{9D8B030D-6E8A-4147-A177-3AD203B41FA5}">
                      <a16:colId xmlns:a16="http://schemas.microsoft.com/office/drawing/2014/main" val="1375242083"/>
                    </a:ext>
                  </a:extLst>
                </a:gridCol>
                <a:gridCol w="807720">
                  <a:extLst>
                    <a:ext uri="{9D8B030D-6E8A-4147-A177-3AD203B41FA5}">
                      <a16:colId xmlns:a16="http://schemas.microsoft.com/office/drawing/2014/main" val="2040263584"/>
                    </a:ext>
                  </a:extLst>
                </a:gridCol>
                <a:gridCol w="822960">
                  <a:extLst>
                    <a:ext uri="{9D8B030D-6E8A-4147-A177-3AD203B41FA5}">
                      <a16:colId xmlns:a16="http://schemas.microsoft.com/office/drawing/2014/main" val="3498678335"/>
                    </a:ext>
                  </a:extLst>
                </a:gridCol>
                <a:gridCol w="792480">
                  <a:extLst>
                    <a:ext uri="{9D8B030D-6E8A-4147-A177-3AD203B41FA5}">
                      <a16:colId xmlns:a16="http://schemas.microsoft.com/office/drawing/2014/main" val="922899517"/>
                    </a:ext>
                  </a:extLst>
                </a:gridCol>
                <a:gridCol w="807720">
                  <a:extLst>
                    <a:ext uri="{9D8B030D-6E8A-4147-A177-3AD203B41FA5}">
                      <a16:colId xmlns:a16="http://schemas.microsoft.com/office/drawing/2014/main" val="2667342689"/>
                    </a:ext>
                  </a:extLst>
                </a:gridCol>
              </a:tblGrid>
              <a:tr h="226398">
                <a:tc>
                  <a:txBody>
                    <a:bodyPr/>
                    <a:lstStyle/>
                    <a:p>
                      <a:endParaRPr lang="de-DE" sz="900" b="1"/>
                    </a:p>
                  </a:txBody>
                  <a:tcPr/>
                </a:tc>
                <a:tc>
                  <a:txBody>
                    <a:bodyPr/>
                    <a:lstStyle/>
                    <a:p>
                      <a:endParaRPr lang="de-DE" sz="900"/>
                    </a:p>
                  </a:txBody>
                  <a:tcPr/>
                </a:tc>
                <a:tc>
                  <a:txBody>
                    <a:bodyPr/>
                    <a:lstStyle/>
                    <a:p>
                      <a:r>
                        <a:rPr lang="de-DE" sz="900"/>
                        <a:t>Pflügen</a:t>
                      </a:r>
                    </a:p>
                  </a:txBody>
                  <a:tcPr/>
                </a:tc>
                <a:tc>
                  <a:txBody>
                    <a:bodyPr/>
                    <a:lstStyle/>
                    <a:p>
                      <a:r>
                        <a:rPr lang="de-DE" sz="900"/>
                        <a:t>Eggen</a:t>
                      </a:r>
                    </a:p>
                  </a:txBody>
                  <a:tcPr/>
                </a:tc>
                <a:tc>
                  <a:txBody>
                    <a:bodyPr/>
                    <a:lstStyle/>
                    <a:p>
                      <a:r>
                        <a:rPr lang="de-DE" sz="900"/>
                        <a:t>Mulchen</a:t>
                      </a:r>
                    </a:p>
                  </a:txBody>
                  <a:tcPr/>
                </a:tc>
                <a:tc>
                  <a:txBody>
                    <a:bodyPr/>
                    <a:lstStyle/>
                    <a:p>
                      <a:r>
                        <a:rPr lang="de-DE" sz="900"/>
                        <a:t>Fräsen</a:t>
                      </a:r>
                    </a:p>
                  </a:txBody>
                  <a:tcPr/>
                </a:tc>
                <a:tc>
                  <a:txBody>
                    <a:bodyPr/>
                    <a:lstStyle/>
                    <a:p>
                      <a:r>
                        <a:rPr lang="de-DE" sz="900"/>
                        <a:t>Grubbern</a:t>
                      </a:r>
                    </a:p>
                  </a:txBody>
                  <a:tcPr/>
                </a:tc>
                <a:tc>
                  <a:txBody>
                    <a:bodyPr/>
                    <a:lstStyle/>
                    <a:p>
                      <a:r>
                        <a:rPr lang="de-DE" sz="900"/>
                        <a:t>Säen</a:t>
                      </a:r>
                    </a:p>
                  </a:txBody>
                  <a:tcPr/>
                </a:tc>
                <a:tc>
                  <a:txBody>
                    <a:bodyPr/>
                    <a:lstStyle/>
                    <a:p>
                      <a:r>
                        <a:rPr lang="de-DE" sz="900"/>
                        <a:t>Hacken</a:t>
                      </a:r>
                    </a:p>
                  </a:txBody>
                  <a:tcPr/>
                </a:tc>
                <a:tc>
                  <a:txBody>
                    <a:bodyPr/>
                    <a:lstStyle/>
                    <a:p>
                      <a:r>
                        <a:rPr lang="de-DE" sz="900"/>
                        <a:t>Striegeln</a:t>
                      </a:r>
                    </a:p>
                  </a:txBody>
                  <a:tcPr/>
                </a:tc>
                <a:extLst>
                  <a:ext uri="{0D108BD9-81ED-4DB2-BD59-A6C34878D82A}">
                    <a16:rowId xmlns:a16="http://schemas.microsoft.com/office/drawing/2014/main" val="1086926012"/>
                  </a:ext>
                </a:extLst>
              </a:tr>
              <a:tr h="633913">
                <a:tc>
                  <a:txBody>
                    <a:bodyPr/>
                    <a:lstStyle/>
                    <a:p>
                      <a:r>
                        <a:rPr lang="de-DE" sz="900" b="1"/>
                        <a:t>Ausgangs- </a:t>
                      </a:r>
                      <a:r>
                        <a:rPr lang="de-DE" sz="900" b="1" err="1"/>
                        <a:t>situation</a:t>
                      </a:r>
                      <a:r>
                        <a:rPr lang="de-DE" sz="900" b="1"/>
                        <a:t>:</a:t>
                      </a:r>
                    </a:p>
                  </a:txBody>
                  <a:tcPr/>
                </a:tc>
                <a:tc>
                  <a:txBody>
                    <a:bodyPr/>
                    <a:lstStyle/>
                    <a:p>
                      <a:r>
                        <a:rPr lang="de-DE" sz="900"/>
                        <a:t>Status Acker</a:t>
                      </a:r>
                    </a:p>
                  </a:txBody>
                  <a:tcPr/>
                </a:tc>
                <a:tc>
                  <a:txBody>
                    <a:bodyPr/>
                    <a:lstStyle/>
                    <a:p>
                      <a:r>
                        <a:rPr lang="de-DE" sz="900"/>
                        <a:t>Maisstoppel und Untersaat</a:t>
                      </a:r>
                    </a:p>
                  </a:txBody>
                  <a:tcPr/>
                </a:tc>
                <a:tc>
                  <a:txBody>
                    <a:bodyPr/>
                    <a:lstStyle/>
                    <a:p>
                      <a:r>
                        <a:rPr lang="de-DE" sz="900"/>
                        <a:t>Gepflügt / gegrubbert</a:t>
                      </a: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de-DE" sz="900"/>
                        <a:t>Maisstoppel und Untersaat</a:t>
                      </a:r>
                    </a:p>
                    <a:p>
                      <a:endParaRPr lang="de-DE" sz="900"/>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de-DE" sz="900"/>
                        <a:t>Zerkleinerte Untersaat</a:t>
                      </a:r>
                    </a:p>
                    <a:p>
                      <a:endParaRPr lang="de-DE" sz="900"/>
                    </a:p>
                  </a:txBody>
                  <a:tcPr/>
                </a:tc>
                <a:tc>
                  <a:txBody>
                    <a:bodyPr/>
                    <a:lstStyle/>
                    <a:p>
                      <a:r>
                        <a:rPr lang="de-DE" sz="900"/>
                        <a:t>Eingearbeitete Pflanzenteile</a:t>
                      </a:r>
                    </a:p>
                  </a:txBody>
                  <a:tcPr/>
                </a:tc>
                <a:tc>
                  <a:txBody>
                    <a:bodyPr/>
                    <a:lstStyle/>
                    <a:p>
                      <a:r>
                        <a:rPr lang="de-DE" sz="900"/>
                        <a:t>geeggt</a:t>
                      </a:r>
                    </a:p>
                  </a:txBody>
                  <a:tcPr/>
                </a:tc>
                <a:tc>
                  <a:txBody>
                    <a:bodyPr/>
                    <a:lstStyle/>
                    <a:p>
                      <a:r>
                        <a:rPr lang="de-DE" sz="900"/>
                        <a:t>Gesät mit Beikraut</a:t>
                      </a: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de-DE" sz="900"/>
                        <a:t>Gesät mit Beikraut</a:t>
                      </a:r>
                    </a:p>
                    <a:p>
                      <a:endParaRPr lang="de-DE" sz="900"/>
                    </a:p>
                  </a:txBody>
                  <a:tcPr/>
                </a:tc>
                <a:extLst>
                  <a:ext uri="{0D108BD9-81ED-4DB2-BD59-A6C34878D82A}">
                    <a16:rowId xmlns:a16="http://schemas.microsoft.com/office/drawing/2014/main" val="1989298226"/>
                  </a:ext>
                </a:extLst>
              </a:tr>
              <a:tr h="633913">
                <a:tc>
                  <a:txBody>
                    <a:bodyPr/>
                    <a:lstStyle/>
                    <a:p>
                      <a:r>
                        <a:rPr lang="de-DE" sz="900" b="1"/>
                        <a:t>End-situation:</a:t>
                      </a:r>
                    </a:p>
                  </a:txBody>
                  <a:tcPr/>
                </a:tc>
                <a:tc>
                  <a:txBody>
                    <a:bodyPr/>
                    <a:lstStyle/>
                    <a:p>
                      <a:r>
                        <a:rPr lang="de-DE" sz="900"/>
                        <a:t>Status Acker</a:t>
                      </a:r>
                    </a:p>
                  </a:txBody>
                  <a:tcPr/>
                </a:tc>
                <a:tc>
                  <a:txBody>
                    <a:bodyPr/>
                    <a:lstStyle/>
                    <a:p>
                      <a:r>
                        <a:rPr lang="de-DE" sz="900"/>
                        <a:t>gepflügt</a:t>
                      </a:r>
                    </a:p>
                  </a:txBody>
                  <a:tcPr/>
                </a:tc>
                <a:tc>
                  <a:txBody>
                    <a:bodyPr/>
                    <a:lstStyle/>
                    <a:p>
                      <a:r>
                        <a:rPr lang="de-DE" sz="900"/>
                        <a:t>geeggt</a:t>
                      </a:r>
                    </a:p>
                  </a:txBody>
                  <a:tcPr/>
                </a:tc>
                <a:tc>
                  <a:txBody>
                    <a:bodyPr/>
                    <a:lstStyle/>
                    <a:p>
                      <a:r>
                        <a:rPr lang="de-DE" sz="900"/>
                        <a:t>Zerkleinerte Untersaat</a:t>
                      </a:r>
                    </a:p>
                  </a:txBody>
                  <a:tcPr/>
                </a:tc>
                <a:tc>
                  <a:txBody>
                    <a:bodyPr/>
                    <a:lstStyle/>
                    <a:p>
                      <a:r>
                        <a:rPr lang="de-DE" sz="900"/>
                        <a:t>Pflanzen eingearbeitet</a:t>
                      </a:r>
                    </a:p>
                  </a:txBody>
                  <a:tcPr/>
                </a:tc>
                <a:tc>
                  <a:txBody>
                    <a:bodyPr/>
                    <a:lstStyle/>
                    <a:p>
                      <a:r>
                        <a:rPr lang="de-DE" sz="900"/>
                        <a:t>Gelockertes Feld</a:t>
                      </a:r>
                    </a:p>
                  </a:txBody>
                  <a:tcPr/>
                </a:tc>
                <a:tc>
                  <a:txBody>
                    <a:bodyPr/>
                    <a:lstStyle/>
                    <a:p>
                      <a:r>
                        <a:rPr lang="de-DE" sz="900"/>
                        <a:t>gesät</a:t>
                      </a:r>
                    </a:p>
                  </a:txBody>
                  <a:tcPr/>
                </a:tc>
                <a:tc>
                  <a:txBody>
                    <a:bodyPr/>
                    <a:lstStyle/>
                    <a:p>
                      <a:r>
                        <a:rPr lang="de-DE" sz="900"/>
                        <a:t>Beikraut armer Bestand</a:t>
                      </a: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de-DE" sz="900"/>
                        <a:t>Beikraut armer Bestand</a:t>
                      </a:r>
                    </a:p>
                    <a:p>
                      <a:endParaRPr lang="de-DE" sz="900"/>
                    </a:p>
                  </a:txBody>
                  <a:tcPr/>
                </a:tc>
                <a:extLst>
                  <a:ext uri="{0D108BD9-81ED-4DB2-BD59-A6C34878D82A}">
                    <a16:rowId xmlns:a16="http://schemas.microsoft.com/office/drawing/2014/main" val="605416378"/>
                  </a:ext>
                </a:extLst>
              </a:tr>
              <a:tr h="362236">
                <a:tc>
                  <a:txBody>
                    <a:bodyPr/>
                    <a:lstStyle/>
                    <a:p>
                      <a:r>
                        <a:rPr lang="de-DE" sz="900" b="1"/>
                        <a:t>Betriebs-mittel:</a:t>
                      </a:r>
                    </a:p>
                  </a:txBody>
                  <a:tcPr/>
                </a:tc>
                <a:tc>
                  <a:txBody>
                    <a:bodyPr/>
                    <a:lstStyle/>
                    <a:p>
                      <a:r>
                        <a:rPr lang="de-DE" sz="900"/>
                        <a:t>Traktor </a:t>
                      </a:r>
                    </a:p>
                  </a:txBody>
                  <a:tcPr/>
                </a:tc>
                <a:tc>
                  <a:txBody>
                    <a:bodyPr/>
                    <a:lstStyle/>
                    <a:p>
                      <a:r>
                        <a:rPr lang="de-DE" sz="900"/>
                        <a:t>Fendt 514</a:t>
                      </a:r>
                    </a:p>
                  </a:txBody>
                  <a:tcPr/>
                </a:tc>
                <a:tc>
                  <a:txBody>
                    <a:bodyPr/>
                    <a:lstStyle/>
                    <a:p>
                      <a:r>
                        <a:rPr lang="de-DE" sz="900"/>
                        <a:t>Fendt 514</a:t>
                      </a:r>
                    </a:p>
                  </a:txBody>
                  <a:tcPr/>
                </a:tc>
                <a:tc>
                  <a:txBody>
                    <a:bodyPr/>
                    <a:lstStyle/>
                    <a:p>
                      <a:r>
                        <a:rPr lang="de-DE" sz="900"/>
                        <a:t>Fendt 514</a:t>
                      </a:r>
                    </a:p>
                  </a:txBody>
                  <a:tcPr/>
                </a:tc>
                <a:tc>
                  <a:txBody>
                    <a:bodyPr/>
                    <a:lstStyle/>
                    <a:p>
                      <a:r>
                        <a:rPr lang="de-DE" sz="900"/>
                        <a:t>Fendt 313</a:t>
                      </a:r>
                    </a:p>
                  </a:txBody>
                  <a:tcPr/>
                </a:tc>
                <a:tc>
                  <a:txBody>
                    <a:bodyPr/>
                    <a:lstStyle/>
                    <a:p>
                      <a:r>
                        <a:rPr lang="de-DE" sz="900"/>
                        <a:t>Fendt 313</a:t>
                      </a:r>
                    </a:p>
                  </a:txBody>
                  <a:tcPr/>
                </a:tc>
                <a:tc>
                  <a:txBody>
                    <a:bodyPr/>
                    <a:lstStyle/>
                    <a:p>
                      <a:r>
                        <a:rPr lang="de-DE" sz="900"/>
                        <a:t>Fendt 514</a:t>
                      </a:r>
                    </a:p>
                  </a:txBody>
                  <a:tcPr/>
                </a:tc>
                <a:tc>
                  <a:txBody>
                    <a:bodyPr/>
                    <a:lstStyle/>
                    <a:p>
                      <a:r>
                        <a:rPr lang="de-DE" sz="900" err="1"/>
                        <a:t>Cormic</a:t>
                      </a:r>
                      <a:endParaRPr lang="de-DE" sz="900"/>
                    </a:p>
                  </a:txBody>
                  <a:tcPr/>
                </a:tc>
                <a:tc>
                  <a:txBody>
                    <a:bodyPr/>
                    <a:lstStyle/>
                    <a:p>
                      <a:r>
                        <a:rPr lang="de-DE" sz="900"/>
                        <a:t>Fendt 313</a:t>
                      </a:r>
                    </a:p>
                  </a:txBody>
                  <a:tcPr/>
                </a:tc>
                <a:extLst>
                  <a:ext uri="{0D108BD9-81ED-4DB2-BD59-A6C34878D82A}">
                    <a16:rowId xmlns:a16="http://schemas.microsoft.com/office/drawing/2014/main" val="3208434772"/>
                  </a:ext>
                </a:extLst>
              </a:tr>
              <a:tr h="353008">
                <a:tc>
                  <a:txBody>
                    <a:bodyPr/>
                    <a:lstStyle/>
                    <a:p>
                      <a:endParaRPr lang="de-DE" sz="900" b="1"/>
                    </a:p>
                  </a:txBody>
                  <a:tcPr/>
                </a:tc>
                <a:tc>
                  <a:txBody>
                    <a:bodyPr/>
                    <a:lstStyle/>
                    <a:p>
                      <a:r>
                        <a:rPr lang="de-DE" sz="900" i="1"/>
                        <a:t>Traktor [h/ha]</a:t>
                      </a:r>
                    </a:p>
                  </a:txBody>
                  <a:tcPr/>
                </a:tc>
                <a:tc>
                  <a:txBody>
                    <a:bodyPr/>
                    <a:lstStyle/>
                    <a:p>
                      <a:r>
                        <a:rPr lang="de-DE" sz="900" i="1"/>
                        <a:t>1</a:t>
                      </a:r>
                    </a:p>
                  </a:txBody>
                  <a:tcPr/>
                </a:tc>
                <a:tc>
                  <a:txBody>
                    <a:bodyPr/>
                    <a:lstStyle/>
                    <a:p>
                      <a:r>
                        <a:rPr lang="de-DE" sz="900" i="1"/>
                        <a:t>0,5</a:t>
                      </a:r>
                    </a:p>
                  </a:txBody>
                  <a:tcPr/>
                </a:tc>
                <a:tc>
                  <a:txBody>
                    <a:bodyPr/>
                    <a:lstStyle/>
                    <a:p>
                      <a:r>
                        <a:rPr lang="de-DE" sz="900" i="1"/>
                        <a:t>1,3</a:t>
                      </a:r>
                    </a:p>
                  </a:txBody>
                  <a:tcPr/>
                </a:tc>
                <a:tc>
                  <a:txBody>
                    <a:bodyPr/>
                    <a:lstStyle/>
                    <a:p>
                      <a:r>
                        <a:rPr lang="de-DE" sz="900" i="1"/>
                        <a:t>1,3</a:t>
                      </a:r>
                    </a:p>
                  </a:txBody>
                  <a:tcPr/>
                </a:tc>
                <a:tc>
                  <a:txBody>
                    <a:bodyPr/>
                    <a:lstStyle/>
                    <a:p>
                      <a:r>
                        <a:rPr lang="de-DE" sz="900" i="1"/>
                        <a:t>1,3</a:t>
                      </a:r>
                    </a:p>
                  </a:txBody>
                  <a:tcPr/>
                </a:tc>
                <a:tc>
                  <a:txBody>
                    <a:bodyPr/>
                    <a:lstStyle/>
                    <a:p>
                      <a:r>
                        <a:rPr lang="de-DE" sz="900" i="1"/>
                        <a:t>1</a:t>
                      </a:r>
                    </a:p>
                  </a:txBody>
                  <a:tcPr/>
                </a:tc>
                <a:tc>
                  <a:txBody>
                    <a:bodyPr/>
                    <a:lstStyle/>
                    <a:p>
                      <a:r>
                        <a:rPr lang="de-DE" sz="900" i="1"/>
                        <a:t>1</a:t>
                      </a:r>
                    </a:p>
                  </a:txBody>
                  <a:tcPr/>
                </a:tc>
                <a:tc>
                  <a:txBody>
                    <a:bodyPr/>
                    <a:lstStyle/>
                    <a:p>
                      <a:r>
                        <a:rPr lang="de-DE" sz="900" i="1"/>
                        <a:t>0,25</a:t>
                      </a:r>
                    </a:p>
                  </a:txBody>
                  <a:tcPr/>
                </a:tc>
                <a:extLst>
                  <a:ext uri="{0D108BD9-81ED-4DB2-BD59-A6C34878D82A}">
                    <a16:rowId xmlns:a16="http://schemas.microsoft.com/office/drawing/2014/main" val="1889541940"/>
                  </a:ext>
                </a:extLst>
              </a:tr>
              <a:tr h="412971">
                <a:tc>
                  <a:txBody>
                    <a:bodyPr/>
                    <a:lstStyle/>
                    <a:p>
                      <a:endParaRPr lang="de-DE" sz="900" b="1"/>
                    </a:p>
                  </a:txBody>
                  <a:tcPr/>
                </a:tc>
                <a:tc>
                  <a:txBody>
                    <a:bodyPr/>
                    <a:lstStyle/>
                    <a:p>
                      <a:r>
                        <a:rPr lang="de-DE" sz="900" i="1"/>
                        <a:t>Sonstige Hilfsmittel</a:t>
                      </a:r>
                    </a:p>
                  </a:txBody>
                  <a:tcPr/>
                </a:tc>
                <a:tc>
                  <a:txBody>
                    <a:bodyPr/>
                    <a:lstStyle/>
                    <a:p>
                      <a:r>
                        <a:rPr lang="de-DE" sz="900" i="1"/>
                        <a:t>Pflug</a:t>
                      </a:r>
                    </a:p>
                  </a:txBody>
                  <a:tcPr/>
                </a:tc>
                <a:tc>
                  <a:txBody>
                    <a:bodyPr/>
                    <a:lstStyle/>
                    <a:p>
                      <a:r>
                        <a:rPr lang="de-DE" sz="900" i="1"/>
                        <a:t>Egge</a:t>
                      </a:r>
                    </a:p>
                  </a:txBody>
                  <a:tcPr/>
                </a:tc>
                <a:tc>
                  <a:txBody>
                    <a:bodyPr/>
                    <a:lstStyle/>
                    <a:p>
                      <a:r>
                        <a:rPr lang="de-DE" sz="900" i="1"/>
                        <a:t>Mulcher</a:t>
                      </a:r>
                      <a:br>
                        <a:rPr lang="de-DE" sz="900" i="1"/>
                      </a:br>
                      <a:endParaRPr lang="de-DE" sz="900" i="1"/>
                    </a:p>
                  </a:txBody>
                  <a:tcPr/>
                </a:tc>
                <a:tc>
                  <a:txBody>
                    <a:bodyPr/>
                    <a:lstStyle/>
                    <a:p>
                      <a:r>
                        <a:rPr lang="de-DE" sz="900" i="1"/>
                        <a:t>Fräse</a:t>
                      </a:r>
                    </a:p>
                  </a:txBody>
                  <a:tcPr/>
                </a:tc>
                <a:tc>
                  <a:txBody>
                    <a:bodyPr/>
                    <a:lstStyle/>
                    <a:p>
                      <a:r>
                        <a:rPr lang="de-DE" sz="900" i="1"/>
                        <a:t>Grubber</a:t>
                      </a:r>
                    </a:p>
                  </a:txBody>
                  <a:tcPr/>
                </a:tc>
                <a:tc>
                  <a:txBody>
                    <a:bodyPr/>
                    <a:lstStyle/>
                    <a:p>
                      <a:r>
                        <a:rPr lang="de-DE" sz="900" i="1" err="1"/>
                        <a:t>Sägerät</a:t>
                      </a:r>
                      <a:endParaRPr lang="de-DE" sz="900" i="1"/>
                    </a:p>
                    <a:p>
                      <a:r>
                        <a:rPr lang="de-DE" sz="900" i="1"/>
                        <a:t>Saatgut</a:t>
                      </a:r>
                    </a:p>
                  </a:txBody>
                  <a:tcPr/>
                </a:tc>
                <a:tc>
                  <a:txBody>
                    <a:bodyPr/>
                    <a:lstStyle/>
                    <a:p>
                      <a:r>
                        <a:rPr lang="de-DE" sz="900" i="1"/>
                        <a:t>Hacke</a:t>
                      </a:r>
                    </a:p>
                  </a:txBody>
                  <a:tcPr/>
                </a:tc>
                <a:tc>
                  <a:txBody>
                    <a:bodyPr/>
                    <a:lstStyle/>
                    <a:p>
                      <a:r>
                        <a:rPr lang="de-DE" sz="900" i="1"/>
                        <a:t>Striegel</a:t>
                      </a:r>
                    </a:p>
                  </a:txBody>
                  <a:tcPr/>
                </a:tc>
                <a:extLst>
                  <a:ext uri="{0D108BD9-81ED-4DB2-BD59-A6C34878D82A}">
                    <a16:rowId xmlns:a16="http://schemas.microsoft.com/office/drawing/2014/main" val="2584196894"/>
                  </a:ext>
                </a:extLst>
              </a:tr>
              <a:tr h="412971">
                <a:tc>
                  <a:txBody>
                    <a:bodyPr/>
                    <a:lstStyle/>
                    <a:p>
                      <a:endParaRPr lang="de-DE" sz="900" b="1"/>
                    </a:p>
                  </a:txBody>
                  <a:tcPr/>
                </a:tc>
                <a:tc>
                  <a:txBody>
                    <a:bodyPr/>
                    <a:lstStyle/>
                    <a:p>
                      <a:r>
                        <a:rPr lang="de-DE" sz="900"/>
                        <a:t>Hin-/ Rückweg [min/ha]</a:t>
                      </a:r>
                    </a:p>
                  </a:txBody>
                  <a:tcPr/>
                </a:tc>
                <a:tc>
                  <a:txBody>
                    <a:bodyPr/>
                    <a:lstStyle/>
                    <a:p>
                      <a:r>
                        <a:rPr lang="de-DE" sz="900"/>
                        <a:t>5</a:t>
                      </a:r>
                    </a:p>
                  </a:txBody>
                  <a:tcPr/>
                </a:tc>
                <a:tc>
                  <a:txBody>
                    <a:bodyPr/>
                    <a:lstStyle/>
                    <a:p>
                      <a:r>
                        <a:rPr lang="de-DE" sz="900"/>
                        <a:t>5</a:t>
                      </a:r>
                    </a:p>
                  </a:txBody>
                  <a:tcPr/>
                </a:tc>
                <a:tc>
                  <a:txBody>
                    <a:bodyPr/>
                    <a:lstStyle/>
                    <a:p>
                      <a:r>
                        <a:rPr lang="de-DE" sz="900"/>
                        <a:t>5</a:t>
                      </a:r>
                    </a:p>
                  </a:txBody>
                  <a:tcPr/>
                </a:tc>
                <a:tc>
                  <a:txBody>
                    <a:bodyPr/>
                    <a:lstStyle/>
                    <a:p>
                      <a:r>
                        <a:rPr lang="de-DE" sz="900"/>
                        <a:t>5</a:t>
                      </a:r>
                    </a:p>
                  </a:txBody>
                  <a:tcPr/>
                </a:tc>
                <a:tc>
                  <a:txBody>
                    <a:bodyPr/>
                    <a:lstStyle/>
                    <a:p>
                      <a:r>
                        <a:rPr lang="de-DE" sz="900"/>
                        <a:t>5</a:t>
                      </a:r>
                    </a:p>
                  </a:txBody>
                  <a:tcPr/>
                </a:tc>
                <a:tc>
                  <a:txBody>
                    <a:bodyPr/>
                    <a:lstStyle/>
                    <a:p>
                      <a:r>
                        <a:rPr lang="de-DE" sz="900"/>
                        <a:t>5</a:t>
                      </a:r>
                    </a:p>
                  </a:txBody>
                  <a:tcPr/>
                </a:tc>
                <a:tc>
                  <a:txBody>
                    <a:bodyPr/>
                    <a:lstStyle/>
                    <a:p>
                      <a:r>
                        <a:rPr lang="de-DE" sz="900"/>
                        <a:t>6</a:t>
                      </a:r>
                    </a:p>
                  </a:txBody>
                  <a:tcPr/>
                </a:tc>
                <a:tc>
                  <a:txBody>
                    <a:bodyPr/>
                    <a:lstStyle/>
                    <a:p>
                      <a:r>
                        <a:rPr lang="de-DE" sz="900"/>
                        <a:t>5</a:t>
                      </a:r>
                    </a:p>
                  </a:txBody>
                  <a:tcPr/>
                </a:tc>
                <a:extLst>
                  <a:ext uri="{0D108BD9-81ED-4DB2-BD59-A6C34878D82A}">
                    <a16:rowId xmlns:a16="http://schemas.microsoft.com/office/drawing/2014/main" val="3205259123"/>
                  </a:ext>
                </a:extLst>
              </a:tr>
              <a:tr h="362236">
                <a:tc>
                  <a:txBody>
                    <a:bodyPr/>
                    <a:lstStyle/>
                    <a:p>
                      <a:r>
                        <a:rPr lang="de-DE" sz="900" b="1"/>
                        <a:t>Nebenverbrauch:</a:t>
                      </a:r>
                    </a:p>
                  </a:txBody>
                  <a:tcPr/>
                </a:tc>
                <a:tc>
                  <a:txBody>
                    <a:bodyPr/>
                    <a:lstStyle/>
                    <a:p>
                      <a:r>
                        <a:rPr lang="de-DE" sz="900"/>
                        <a:t>Diesel Arbeit [l/ha]</a:t>
                      </a:r>
                    </a:p>
                  </a:txBody>
                  <a:tcPr/>
                </a:tc>
                <a:tc>
                  <a:txBody>
                    <a:bodyPr/>
                    <a:lstStyle/>
                    <a:p>
                      <a:r>
                        <a:rPr lang="de-DE" sz="900"/>
                        <a:t>18</a:t>
                      </a:r>
                    </a:p>
                  </a:txBody>
                  <a:tcPr/>
                </a:tc>
                <a:tc>
                  <a:txBody>
                    <a:bodyPr/>
                    <a:lstStyle/>
                    <a:p>
                      <a:r>
                        <a:rPr lang="de-DE" sz="900"/>
                        <a:t>6</a:t>
                      </a:r>
                    </a:p>
                  </a:txBody>
                  <a:tcPr/>
                </a:tc>
                <a:tc>
                  <a:txBody>
                    <a:bodyPr/>
                    <a:lstStyle/>
                    <a:p>
                      <a:r>
                        <a:rPr lang="de-DE" sz="900"/>
                        <a:t>10</a:t>
                      </a:r>
                    </a:p>
                  </a:txBody>
                  <a:tcPr/>
                </a:tc>
                <a:tc>
                  <a:txBody>
                    <a:bodyPr/>
                    <a:lstStyle/>
                    <a:p>
                      <a:r>
                        <a:rPr lang="de-DE" sz="900"/>
                        <a:t>13</a:t>
                      </a:r>
                    </a:p>
                  </a:txBody>
                  <a:tcPr/>
                </a:tc>
                <a:tc>
                  <a:txBody>
                    <a:bodyPr/>
                    <a:lstStyle/>
                    <a:p>
                      <a:r>
                        <a:rPr lang="de-DE" sz="900"/>
                        <a:t>12</a:t>
                      </a:r>
                    </a:p>
                  </a:txBody>
                  <a:tcPr/>
                </a:tc>
                <a:tc>
                  <a:txBody>
                    <a:bodyPr/>
                    <a:lstStyle/>
                    <a:p>
                      <a:r>
                        <a:rPr lang="de-DE" sz="900"/>
                        <a:t>6</a:t>
                      </a:r>
                    </a:p>
                  </a:txBody>
                  <a:tcPr/>
                </a:tc>
                <a:tc>
                  <a:txBody>
                    <a:bodyPr/>
                    <a:lstStyle/>
                    <a:p>
                      <a:r>
                        <a:rPr lang="de-DE" sz="900"/>
                        <a:t>5,5</a:t>
                      </a:r>
                    </a:p>
                  </a:txBody>
                  <a:tcPr/>
                </a:tc>
                <a:tc>
                  <a:txBody>
                    <a:bodyPr/>
                    <a:lstStyle/>
                    <a:p>
                      <a:r>
                        <a:rPr lang="de-DE" sz="900"/>
                        <a:t>2</a:t>
                      </a:r>
                    </a:p>
                  </a:txBody>
                  <a:tcPr/>
                </a:tc>
                <a:extLst>
                  <a:ext uri="{0D108BD9-81ED-4DB2-BD59-A6C34878D82A}">
                    <a16:rowId xmlns:a16="http://schemas.microsoft.com/office/drawing/2014/main" val="3672944032"/>
                  </a:ext>
                </a:extLst>
              </a:tr>
              <a:tr h="362236">
                <a:tc>
                  <a:txBody>
                    <a:bodyPr/>
                    <a:lstStyle/>
                    <a:p>
                      <a:endParaRPr lang="de-DE" sz="900"/>
                    </a:p>
                  </a:txBody>
                  <a:tcPr/>
                </a:tc>
                <a:tc>
                  <a:txBody>
                    <a:bodyPr/>
                    <a:lstStyle/>
                    <a:p>
                      <a:r>
                        <a:rPr lang="de-DE" sz="900"/>
                        <a:t>Diesel Straße [l/h]</a:t>
                      </a:r>
                    </a:p>
                  </a:txBody>
                  <a:tcPr/>
                </a:tc>
                <a:tc>
                  <a:txBody>
                    <a:bodyPr/>
                    <a:lstStyle/>
                    <a:p>
                      <a:r>
                        <a:rPr lang="de-DE" sz="900"/>
                        <a:t>10</a:t>
                      </a:r>
                    </a:p>
                  </a:txBody>
                  <a:tcPr/>
                </a:tc>
                <a:tc>
                  <a:txBody>
                    <a:bodyPr/>
                    <a:lstStyle/>
                    <a:p>
                      <a:r>
                        <a:rPr lang="de-DE" sz="900"/>
                        <a:t>10</a:t>
                      </a:r>
                    </a:p>
                  </a:txBody>
                  <a:tcPr/>
                </a:tc>
                <a:tc>
                  <a:txBody>
                    <a:bodyPr/>
                    <a:lstStyle/>
                    <a:p>
                      <a:r>
                        <a:rPr lang="de-DE" sz="900"/>
                        <a:t>10</a:t>
                      </a:r>
                    </a:p>
                  </a:txBody>
                  <a:tcPr/>
                </a:tc>
                <a:tc>
                  <a:txBody>
                    <a:bodyPr/>
                    <a:lstStyle/>
                    <a:p>
                      <a:r>
                        <a:rPr lang="de-DE" sz="900"/>
                        <a:t>10</a:t>
                      </a:r>
                    </a:p>
                  </a:txBody>
                  <a:tcPr/>
                </a:tc>
                <a:tc>
                  <a:txBody>
                    <a:bodyPr/>
                    <a:lstStyle/>
                    <a:p>
                      <a:r>
                        <a:rPr lang="de-DE" sz="900"/>
                        <a:t>10</a:t>
                      </a:r>
                    </a:p>
                  </a:txBody>
                  <a:tcPr/>
                </a:tc>
                <a:tc>
                  <a:txBody>
                    <a:bodyPr/>
                    <a:lstStyle/>
                    <a:p>
                      <a:r>
                        <a:rPr lang="de-DE" sz="900"/>
                        <a:t>10</a:t>
                      </a:r>
                    </a:p>
                  </a:txBody>
                  <a:tcPr/>
                </a:tc>
                <a:tc>
                  <a:txBody>
                    <a:bodyPr/>
                    <a:lstStyle/>
                    <a:p>
                      <a:r>
                        <a:rPr lang="de-DE" sz="900" i="1"/>
                        <a:t>5</a:t>
                      </a:r>
                    </a:p>
                  </a:txBody>
                  <a:tcPr/>
                </a:tc>
                <a:tc>
                  <a:txBody>
                    <a:bodyPr/>
                    <a:lstStyle/>
                    <a:p>
                      <a:r>
                        <a:rPr lang="de-DE" sz="900"/>
                        <a:t>10</a:t>
                      </a:r>
                    </a:p>
                  </a:txBody>
                  <a:tcPr/>
                </a:tc>
                <a:extLst>
                  <a:ext uri="{0D108BD9-81ED-4DB2-BD59-A6C34878D82A}">
                    <a16:rowId xmlns:a16="http://schemas.microsoft.com/office/drawing/2014/main" val="180833301"/>
                  </a:ext>
                </a:extLst>
              </a:tr>
            </a:tbl>
          </a:graphicData>
        </a:graphic>
      </p:graphicFrame>
    </p:spTree>
    <p:extLst>
      <p:ext uri="{BB962C8B-B14F-4D97-AF65-F5344CB8AC3E}">
        <p14:creationId xmlns:p14="http://schemas.microsoft.com/office/powerpoint/2010/main" val="2760064614"/>
      </p:ext>
    </p:extLst>
  </p:cSld>
  <p:clrMapOvr>
    <a:masterClrMapping/>
  </p:clrMapOvr>
  <mc:AlternateContent xmlns:mc="http://schemas.openxmlformats.org/markup-compatibility/2006" xmlns:p14="http://schemas.microsoft.com/office/powerpoint/2010/main">
    <mc:Choice Requires="p14">
      <p:transition spd="slow" p14:dur="2000" advTm="82299"/>
    </mc:Choice>
    <mc:Fallback xmlns="">
      <p:transition spd="slow" advTm="82299"/>
    </mc:Fallback>
  </mc:AlternateContent>
</p:sld>
</file>

<file path=ppt/theme/theme1.xml><?xml version="1.0" encoding="utf-8"?>
<a:theme xmlns:a="http://schemas.openxmlformats.org/drawingml/2006/main" name="Benutzerdefiniertes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enutzerdefiniertes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Benutzerdefiniertes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5234E187F334CB4FA088DFC44F73AE15" ma:contentTypeVersion="10" ma:contentTypeDescription="Ein neues Dokument erstellen." ma:contentTypeScope="" ma:versionID="f20a4610a4d7e4fcadd51823a5c75925">
  <xsd:schema xmlns:xsd="http://www.w3.org/2001/XMLSchema" xmlns:xs="http://www.w3.org/2001/XMLSchema" xmlns:p="http://schemas.microsoft.com/office/2006/metadata/properties" xmlns:ns2="c6bd7651-6007-4144-84d9-df1770640eff" xmlns:ns3="25b07e0b-8a0a-484d-b310-9e14c1553b0e" targetNamespace="http://schemas.microsoft.com/office/2006/metadata/properties" ma:root="true" ma:fieldsID="da9f1cafb5c6d80358f3d41f43e5fa73" ns2:_="" ns3:_="">
    <xsd:import namespace="c6bd7651-6007-4144-84d9-df1770640eff"/>
    <xsd:import namespace="25b07e0b-8a0a-484d-b310-9e14c1553b0e"/>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6bd7651-6007-4144-84d9-df1770640e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Bildmarkierungen" ma:readOnly="false" ma:fieldId="{5cf76f15-5ced-4ddc-b409-7134ff3c332f}" ma:taxonomyMulti="true" ma:sspId="cb188499-456f-456c-af71-911fd885176f"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5b07e0b-8a0a-484d-b310-9e14c1553b0e"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4ef713f9-fae5-4501-b1f0-c0ebaf8d44f1}" ma:internalName="TaxCatchAll" ma:showField="CatchAllData" ma:web="25b07e0b-8a0a-484d-b310-9e14c1553b0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c6bd7651-6007-4144-84d9-df1770640eff">
      <Terms xmlns="http://schemas.microsoft.com/office/infopath/2007/PartnerControls"/>
    </lcf76f155ced4ddcb4097134ff3c332f>
    <TaxCatchAll xmlns="25b07e0b-8a0a-484d-b310-9e14c1553b0e" xsi:nil="true"/>
  </documentManagement>
</p:properties>
</file>

<file path=customXml/itemProps1.xml><?xml version="1.0" encoding="utf-8"?>
<ds:datastoreItem xmlns:ds="http://schemas.openxmlformats.org/officeDocument/2006/customXml" ds:itemID="{B11385C1-D6E1-4DF3-9D6F-B484B6B51843}">
  <ds:schemaRefs>
    <ds:schemaRef ds:uri="http://schemas.microsoft.com/sharepoint/v3/contenttype/forms"/>
  </ds:schemaRefs>
</ds:datastoreItem>
</file>

<file path=customXml/itemProps2.xml><?xml version="1.0" encoding="utf-8"?>
<ds:datastoreItem xmlns:ds="http://schemas.openxmlformats.org/officeDocument/2006/customXml" ds:itemID="{8C1B51FF-1ECF-4CBE-8F6D-9024ABDA5309}">
  <ds:schemaRefs>
    <ds:schemaRef ds:uri="25b07e0b-8a0a-484d-b310-9e14c1553b0e"/>
    <ds:schemaRef ds:uri="c6bd7651-6007-4144-84d9-df1770640ef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B31769AD-8E30-47B3-A85F-9AE581F037FF}">
  <ds:schemaRefs>
    <ds:schemaRef ds:uri="25b07e0b-8a0a-484d-b310-9e14c1553b0e"/>
    <ds:schemaRef ds:uri="c6bd7651-6007-4144-84d9-df1770640ef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Ekran Gösterisi (16:9)</PresentationFormat>
  <Slides>25</Slides>
  <Notes>23</Notes>
  <HiddenSlides>0</HiddenSlides>
  <ScaleCrop>false</ScaleCrop>
  <HeadingPairs>
    <vt:vector size="4" baseType="variant">
      <vt:variant>
        <vt:lpstr>Tema</vt:lpstr>
      </vt:variant>
      <vt:variant>
        <vt:i4>3</vt:i4>
      </vt:variant>
      <vt:variant>
        <vt:lpstr>Slayt Başlıkları</vt:lpstr>
      </vt:variant>
      <vt:variant>
        <vt:i4>25</vt:i4>
      </vt:variant>
    </vt:vector>
  </HeadingPairs>
  <TitlesOfParts>
    <vt:vector size="28" baseType="lpstr">
      <vt:lpstr>Benutzerdefiniertes Design</vt:lpstr>
      <vt:lpstr>1_Benutzerdefiniertes Design</vt:lpstr>
      <vt:lpstr>2_Benutzerdefiniertes Design</vt:lpstr>
      <vt:lpstr>PowerPoint Sunusu</vt:lpstr>
      <vt:lpstr>Contents</vt:lpstr>
      <vt:lpstr>1. Introduction</vt:lpstr>
      <vt:lpstr>2. CentOS  (1/4)</vt:lpstr>
      <vt:lpstr>2. CentOS  (2/4)</vt:lpstr>
      <vt:lpstr>2. MySQL (2/2)</vt:lpstr>
      <vt:lpstr>3. Server Configuration   with MySQL Workbench (1/2)</vt:lpstr>
      <vt:lpstr>3. Server Configuration   with MySQL Workbench (2/2)</vt:lpstr>
      <vt:lpstr>1. Prozesskette</vt:lpstr>
      <vt:lpstr>2. Datenaufbereitung für die Programmierung</vt:lpstr>
      <vt:lpstr>2. Datenaufbereitung     Dieselverbrauch</vt:lpstr>
      <vt:lpstr>2. Datenaufbereitung     Dieselpreis</vt:lpstr>
      <vt:lpstr>2. Datenaufbereitung     Saatgut Bedarf und Preis</vt:lpstr>
      <vt:lpstr>2. CO2 Emissionen</vt:lpstr>
      <vt:lpstr>2. Massedummy</vt:lpstr>
      <vt:lpstr>3. Programmierung</vt:lpstr>
      <vt:lpstr>3. Programmierung</vt:lpstr>
      <vt:lpstr>3. Programmierung</vt:lpstr>
      <vt:lpstr>4. Auswertung</vt:lpstr>
      <vt:lpstr>4. Auswertung</vt:lpstr>
      <vt:lpstr>4. Auswertung</vt:lpstr>
      <vt:lpstr>4. Auswertung</vt:lpstr>
      <vt:lpstr>4. Fazit</vt:lpstr>
      <vt:lpstr>Quellen</vt:lpstr>
      <vt:lpstr>Vielen Dank für Ihre Aufmerksamkeit!</vt:lpstr>
    </vt:vector>
  </TitlesOfParts>
  <Company>ci-media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Oliver Möller</dc:creator>
  <cp:revision>7</cp:revision>
  <cp:lastPrinted>2015-10-05T09:34:06Z</cp:lastPrinted>
  <dcterms:created xsi:type="dcterms:W3CDTF">2003-08-19T18:36:34Z</dcterms:created>
  <dcterms:modified xsi:type="dcterms:W3CDTF">2024-01-20T12:23:34Z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0x0101005234E187F334CB4FA088DFC44F73AE15</vt:lpwstr>
  </property>
  <property fmtid="{D5CDD505-2E9C-101B-9397-08002B2CF9AE}" pid="3" name="MediaServiceImageTags">
    <vt:lpwstr/>
  </property>
</Properties>
</file>